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sldIdLst>
    <p:sldId id="256" r:id="rId2"/>
    <p:sldId id="284" r:id="rId3"/>
    <p:sldId id="259" r:id="rId4"/>
    <p:sldId id="261" r:id="rId5"/>
    <p:sldId id="281" r:id="rId6"/>
    <p:sldId id="257" r:id="rId7"/>
    <p:sldId id="258" r:id="rId8"/>
    <p:sldId id="260" r:id="rId9"/>
    <p:sldId id="283" r:id="rId10"/>
    <p:sldId id="263" r:id="rId11"/>
    <p:sldId id="280" r:id="rId12"/>
    <p:sldId id="279" r:id="rId13"/>
    <p:sldId id="268" r:id="rId14"/>
    <p:sldId id="271" r:id="rId15"/>
    <p:sldId id="275" r:id="rId16"/>
    <p:sldId id="276" r:id="rId17"/>
    <p:sldId id="282" r:id="rId18"/>
  </p:sldIdLst>
  <p:sldSz cx="18288000" cy="10287000"/>
  <p:notesSz cx="6858000" cy="9144000"/>
  <p:embeddedFontLst>
    <p:embeddedFont>
      <p:font typeface="Be Vietnam" panose="020B0604020202020204" charset="0"/>
      <p:regular r:id="rId20"/>
    </p:embeddedFont>
    <p:embeddedFont>
      <p:font typeface="Be Vietnam Pro" pitchFamily="2" charset="0"/>
      <p:regular r:id="rId21"/>
      <p:bold r:id="rId22"/>
      <p:italic r:id="rId23"/>
      <p:boldItalic r:id="rId24"/>
    </p:embeddedFont>
    <p:embeddedFont>
      <p:font typeface="Be Vietnam Ultra-Bold" panose="020B0604020202020204" charset="0"/>
      <p:regular r:id="rId25"/>
    </p:embeddedFont>
    <p:embeddedFont>
      <p:font typeface="Be Vietnam Ultra-Bold Italics" panose="020B0604020202020204" charset="0"/>
      <p:regular r:id="rId26"/>
    </p:embeddedFont>
    <p:embeddedFont>
      <p:font typeface="Poppins 1" panose="020B0604020202020204" charset="0"/>
      <p:regular r:id="rId27"/>
    </p:embeddedFont>
    <p:embeddedFont>
      <p:font typeface="Poppins 1 Bold" panose="020B0604020202020204" charset="0"/>
      <p:regular r:id="rId28"/>
    </p:embeddedFont>
    <p:embeddedFont>
      <p:font typeface="Poppins 1 Bold Italics" panose="020B0604020202020204" charset="0"/>
      <p:regular r:id="rId29"/>
    </p:embeddedFont>
    <p:embeddedFont>
      <p:font typeface="Poppins 1 Ultra-Bold" panose="020B0604020202020204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199"/>
    <a:srgbClr val="007748"/>
    <a:srgbClr val="FFB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7336D1-162F-4D68-A010-874AFC32901E}" v="2" dt="2026-07-28T14:36:15.3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54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488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D17E06-7C3C-4844-8DAC-0F51D865C5A3}" type="datetimeFigureOut">
              <a:rPr lang="fr-CA" smtClean="0"/>
              <a:t>2026-07-28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DAB87-C73E-47C1-BF05-A4E083538CE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54009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DAB87-C73E-47C1-BF05-A4E083538CE1}" type="slidenum">
              <a:rPr lang="fr-CA" smtClean="0"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7551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6.png"/><Relationship Id="rId18" Type="http://schemas.openxmlformats.org/officeDocument/2006/relationships/image" Target="../media/image30.png"/><Relationship Id="rId3" Type="http://schemas.openxmlformats.org/officeDocument/2006/relationships/image" Target="../media/image18.png"/><Relationship Id="rId21" Type="http://schemas.openxmlformats.org/officeDocument/2006/relationships/image" Target="../media/image33.png"/><Relationship Id="rId7" Type="http://schemas.openxmlformats.org/officeDocument/2006/relationships/image" Target="../media/image22.png"/><Relationship Id="rId12" Type="http://schemas.openxmlformats.org/officeDocument/2006/relationships/image" Target="../media/image25.pn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4.png"/><Relationship Id="rId5" Type="http://schemas.openxmlformats.org/officeDocument/2006/relationships/image" Target="../media/image20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1.png"/><Relationship Id="rId4" Type="http://schemas.openxmlformats.org/officeDocument/2006/relationships/image" Target="../media/image19.png"/><Relationship Id="rId9" Type="http://schemas.openxmlformats.org/officeDocument/2006/relationships/image" Target="../media/image17.png"/><Relationship Id="rId1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8.jpeg"/><Relationship Id="rId7" Type="http://schemas.openxmlformats.org/officeDocument/2006/relationships/image" Target="../media/image38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jpeg"/><Relationship Id="rId9" Type="http://schemas.openxmlformats.org/officeDocument/2006/relationships/image" Target="../media/image40.sv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7027" y="2609500"/>
            <a:ext cx="9129851" cy="4975330"/>
            <a:chOff x="0" y="400050"/>
            <a:chExt cx="12173134" cy="6633773"/>
          </a:xfrm>
        </p:grpSpPr>
        <p:sp>
          <p:nvSpPr>
            <p:cNvPr id="3" name="TextBox 3"/>
            <p:cNvSpPr txBox="1"/>
            <p:nvPr/>
          </p:nvSpPr>
          <p:spPr>
            <a:xfrm>
              <a:off x="0" y="400050"/>
              <a:ext cx="8110593" cy="33445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496"/>
                </a:lnSpc>
              </a:pPr>
              <a:r>
                <a:rPr lang="en-US" sz="11482" b="1" i="1" dirty="0">
                  <a:solidFill>
                    <a:srgbClr val="FFFFFF"/>
                  </a:solidFill>
                  <a:latin typeface="Poppins 1 Bold Italics"/>
                  <a:ea typeface="Poppins 1 Bold Italics"/>
                  <a:cs typeface="Poppins 1 Bold Italics"/>
                  <a:sym typeface="Poppins 1 Bold Italics"/>
                </a:rPr>
                <a:t>Ton </a:t>
              </a:r>
              <a:r>
                <a:rPr lang="en-US" sz="11482" b="1" dirty="0">
                  <a:solidFill>
                    <a:srgbClr val="FFFFFF"/>
                  </a:solidFill>
                  <a:latin typeface="Poppins 1 Bold"/>
                  <a:ea typeface="Poppins 1 Bold"/>
                  <a:cs typeface="Poppins 1 Bold"/>
                  <a:sym typeface="Poppins 1 Bold"/>
                </a:rPr>
                <a:t>monde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4986285"/>
              <a:ext cx="12173134" cy="20475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762"/>
                </a:lnSpc>
              </a:pPr>
              <a:r>
                <a:rPr lang="en-US" sz="11485" b="1" dirty="0" err="1">
                  <a:solidFill>
                    <a:srgbClr val="007748"/>
                  </a:solidFill>
                  <a:latin typeface="Poppins 1 Bold"/>
                  <a:ea typeface="Poppins 1 Bold"/>
                  <a:cs typeface="Poppins 1 Bold"/>
                  <a:sym typeface="Poppins 1 Bold"/>
                </a:rPr>
                <a:t>connexion</a:t>
              </a:r>
              <a:endParaRPr lang="en-US" sz="11485" b="1" dirty="0">
                <a:solidFill>
                  <a:srgbClr val="007748"/>
                </a:solidFill>
                <a:latin typeface="Poppins 1 Bold"/>
                <a:ea typeface="Poppins 1 Bold"/>
                <a:cs typeface="Poppins 1 Bold"/>
                <a:sym typeface="Poppins 1 Bold"/>
              </a:endParaRPr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3316892"/>
              <a:ext cx="2169869" cy="1522465"/>
            </a:xfrm>
            <a:custGeom>
              <a:avLst/>
              <a:gdLst/>
              <a:ahLst/>
              <a:cxnLst/>
              <a:rect l="l" t="t" r="r" b="b"/>
              <a:pathLst>
                <a:path w="2169869" h="1522466">
                  <a:moveTo>
                    <a:pt x="0" y="0"/>
                  </a:moveTo>
                  <a:lnTo>
                    <a:pt x="2169869" y="0"/>
                  </a:lnTo>
                  <a:lnTo>
                    <a:pt x="2169869" y="1522466"/>
                  </a:lnTo>
                  <a:lnTo>
                    <a:pt x="0" y="15224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6" name="Freeform 6"/>
          <p:cNvSpPr/>
          <p:nvPr/>
        </p:nvSpPr>
        <p:spPr>
          <a:xfrm>
            <a:off x="10056877" y="0"/>
            <a:ext cx="8231123" cy="10287000"/>
          </a:xfrm>
          <a:custGeom>
            <a:avLst/>
            <a:gdLst/>
            <a:ahLst/>
            <a:cxnLst/>
            <a:rect l="l" t="t" r="r" b="b"/>
            <a:pathLst>
              <a:path w="8231123" h="10287000">
                <a:moveTo>
                  <a:pt x="0" y="0"/>
                </a:moveTo>
                <a:lnTo>
                  <a:pt x="8231123" y="0"/>
                </a:lnTo>
                <a:lnTo>
                  <a:pt x="823112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5776" t="-14751" r="-79713" b="-19545"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7" name="Freeform 7"/>
          <p:cNvSpPr/>
          <p:nvPr/>
        </p:nvSpPr>
        <p:spPr>
          <a:xfrm>
            <a:off x="7857626" y="1948598"/>
            <a:ext cx="1885592" cy="1911084"/>
          </a:xfrm>
          <a:custGeom>
            <a:avLst/>
            <a:gdLst/>
            <a:ahLst/>
            <a:cxnLst/>
            <a:rect l="l" t="t" r="r" b="b"/>
            <a:pathLst>
              <a:path w="1885592" h="1911084">
                <a:moveTo>
                  <a:pt x="0" y="0"/>
                </a:moveTo>
                <a:lnTo>
                  <a:pt x="1885592" y="0"/>
                </a:lnTo>
                <a:lnTo>
                  <a:pt x="1885592" y="1911083"/>
                </a:lnTo>
                <a:lnTo>
                  <a:pt x="0" y="19110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2249" b="-12249"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8" name="TextBox 8"/>
          <p:cNvSpPr txBox="1"/>
          <p:nvPr/>
        </p:nvSpPr>
        <p:spPr>
          <a:xfrm>
            <a:off x="927027" y="7848055"/>
            <a:ext cx="8502085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3"/>
              </a:lnSpc>
              <a:spcBef>
                <a:spcPct val="0"/>
              </a:spcBef>
            </a:pPr>
            <a:r>
              <a:rPr lang="en-US" sz="3099" dirty="0">
                <a:solidFill>
                  <a:srgbClr val="FFB400"/>
                </a:solidFill>
                <a:latin typeface="Poppins 1"/>
                <a:ea typeface="Poppins 1"/>
                <a:cs typeface="Poppins 1"/>
                <a:sym typeface="Poppins 1"/>
              </a:rPr>
              <a:t>Sous-</a:t>
            </a:r>
            <a:r>
              <a:rPr lang="en-US" sz="3099" dirty="0" err="1">
                <a:solidFill>
                  <a:srgbClr val="FFB400"/>
                </a:solidFill>
                <a:latin typeface="Poppins 1"/>
                <a:ea typeface="Poppins 1"/>
                <a:cs typeface="Poppins 1"/>
                <a:sym typeface="Poppins 1"/>
              </a:rPr>
              <a:t>titre</a:t>
            </a:r>
            <a:endParaRPr lang="en-US" sz="3099" dirty="0">
              <a:solidFill>
                <a:srgbClr val="FFB400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698169" y="0"/>
            <a:ext cx="7589831" cy="10287000"/>
          </a:xfrm>
          <a:custGeom>
            <a:avLst/>
            <a:gdLst/>
            <a:ahLst/>
            <a:cxnLst/>
            <a:rect l="l" t="t" r="r" b="b"/>
            <a:pathLst>
              <a:path w="7589831" h="10287000">
                <a:moveTo>
                  <a:pt x="0" y="0"/>
                </a:moveTo>
                <a:lnTo>
                  <a:pt x="7589831" y="0"/>
                </a:lnTo>
                <a:lnTo>
                  <a:pt x="758983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8163" r="-35511"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3" name="TextBox 3"/>
          <p:cNvSpPr txBox="1"/>
          <p:nvPr/>
        </p:nvSpPr>
        <p:spPr>
          <a:xfrm>
            <a:off x="1446463" y="1278497"/>
            <a:ext cx="5671892" cy="1102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625"/>
              </a:lnSpc>
            </a:pPr>
            <a:r>
              <a:rPr lang="en-US" sz="7500" b="1" dirty="0" err="1">
                <a:solidFill>
                  <a:srgbClr val="007748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Titre</a:t>
            </a:r>
            <a:endParaRPr lang="en-US" sz="7500" b="1" dirty="0">
              <a:solidFill>
                <a:srgbClr val="007748"/>
              </a:solidFill>
              <a:latin typeface="Poppins 1 Bold"/>
              <a:ea typeface="Poppins 1 Bold"/>
              <a:cs typeface="Poppins 1 Bold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24BADFD-C19E-99A1-9DDD-DE2F017B251E}"/>
              </a:ext>
            </a:extLst>
          </p:cNvPr>
          <p:cNvSpPr txBox="1"/>
          <p:nvPr/>
        </p:nvSpPr>
        <p:spPr>
          <a:xfrm>
            <a:off x="951479" y="2552706"/>
            <a:ext cx="9360925" cy="64063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61340" lvl="1" indent="-280670">
              <a:lnSpc>
                <a:spcPts val="3640"/>
              </a:lnSpc>
              <a:buFont typeface="Arial"/>
              <a:buChar char="•"/>
            </a:pP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Lorem ipsum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dolor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sit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amet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,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consectetuer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adipiscing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elit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.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Aenean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commodo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ligula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eget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dolor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.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Aenean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massa. </a:t>
            </a:r>
          </a:p>
          <a:p>
            <a:pPr marL="561340" lvl="1" indent="-280670">
              <a:lnSpc>
                <a:spcPts val="3640"/>
              </a:lnSpc>
              <a:buFont typeface="Arial"/>
              <a:buChar char="•"/>
            </a:pP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Lorem ipsum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dolor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sit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amet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,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consectetuer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adipiscing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elit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.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Aenean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commodo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ligula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eget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dolor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.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Aenean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massa.</a:t>
            </a:r>
            <a:endParaRPr lang="en-US" sz="2000" dirty="0">
              <a:solidFill>
                <a:srgbClr val="000000"/>
              </a:solidFill>
              <a:highlight>
                <a:srgbClr val="FFFFFF"/>
              </a:highlight>
              <a:latin typeface="Be Vietnam"/>
              <a:ea typeface="Be Vietnam"/>
              <a:cs typeface="Be Vietnam"/>
              <a:sym typeface="Be Vietnam"/>
            </a:endParaRPr>
          </a:p>
          <a:p>
            <a:pPr marL="561340" lvl="1" indent="-280670">
              <a:lnSpc>
                <a:spcPts val="3640"/>
              </a:lnSpc>
              <a:buFont typeface="Arial"/>
              <a:buChar char="•"/>
            </a:pP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Lorem ipsum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dolor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sit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amet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,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consectetuer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adipiscing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elit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.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Aenean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commodo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ligula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eget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dolor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.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Aenean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massa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Be Vietnam"/>
                <a:sym typeface="Be Vietnam"/>
              </a:rPr>
              <a:t>.</a:t>
            </a:r>
            <a:endParaRPr lang="en-US" sz="2000" dirty="0">
              <a:solidFill>
                <a:srgbClr val="000000"/>
              </a:solidFill>
              <a:highlight>
                <a:srgbClr val="FFFFFF"/>
              </a:highlight>
              <a:latin typeface="Be Vietnam"/>
              <a:ea typeface="Be Vietnam"/>
              <a:cs typeface="Be Vietnam"/>
            </a:endParaRPr>
          </a:p>
          <a:p>
            <a:pPr marL="561340" lvl="1" indent="-280670">
              <a:lnSpc>
                <a:spcPts val="3640"/>
              </a:lnSpc>
              <a:buFont typeface="Arial"/>
              <a:buChar char="•"/>
            </a:pP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Lorem ipsum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dolor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sit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amet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,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consectetuer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adipiscing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elit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.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Aenean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commodo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ligula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eget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dolor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.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Aenean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massa. </a:t>
            </a:r>
          </a:p>
          <a:p>
            <a:pPr marL="561340" lvl="1" indent="-280670">
              <a:lnSpc>
                <a:spcPts val="3640"/>
              </a:lnSpc>
              <a:buFont typeface="Arial"/>
              <a:buChar char="•"/>
            </a:pP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Lorem ipsum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dolor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sit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amet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,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consectetuer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adipiscing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elit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.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Aenean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commodo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ligula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eget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dolor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.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Aenean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massa.</a:t>
            </a:r>
            <a:endParaRPr lang="en-US" sz="2000" dirty="0">
              <a:solidFill>
                <a:srgbClr val="000000"/>
              </a:solidFill>
              <a:highlight>
                <a:srgbClr val="FFFFFF"/>
              </a:highlight>
              <a:latin typeface="Be Vietnam"/>
              <a:ea typeface="Be Vietnam"/>
              <a:cs typeface="Be Vietnam"/>
              <a:sym typeface="Be Vietnam"/>
            </a:endParaRPr>
          </a:p>
          <a:p>
            <a:pPr marL="561340" lvl="1" indent="-280670">
              <a:lnSpc>
                <a:spcPts val="3640"/>
              </a:lnSpc>
              <a:buFont typeface="Arial"/>
              <a:buChar char="•"/>
            </a:pP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Lorem ipsum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dolor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sit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amet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,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consectetuer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adipiscing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elit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.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Aenean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commodo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ligula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eget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dolor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.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Aenean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massa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Be Vietnam"/>
                <a:sym typeface="Be Vietnam"/>
              </a:rPr>
              <a:t>.</a:t>
            </a:r>
            <a:endParaRPr lang="en-US" sz="2000" dirty="0">
              <a:solidFill>
                <a:srgbClr val="000000"/>
              </a:solidFill>
              <a:highlight>
                <a:srgbClr val="FFFFFF"/>
              </a:highlight>
              <a:latin typeface="Be Vietnam"/>
              <a:ea typeface="Be Vietnam"/>
              <a:cs typeface="Be Vietnam"/>
            </a:endParaRPr>
          </a:p>
          <a:p>
            <a:pPr>
              <a:lnSpc>
                <a:spcPts val="3220"/>
              </a:lnSpc>
            </a:pPr>
            <a:endParaRPr lang="en-US" sz="2000" dirty="0">
              <a:solidFill>
                <a:srgbClr val="000000"/>
              </a:solidFill>
              <a:highlight>
                <a:srgbClr val="FFFFFF"/>
              </a:highlight>
              <a:latin typeface="Be Vietnam"/>
              <a:ea typeface="Be Vietnam"/>
              <a:cs typeface="Be Vietnam"/>
              <a:sym typeface="Be Vietnam"/>
            </a:endParaRPr>
          </a:p>
          <a:p>
            <a:pPr>
              <a:lnSpc>
                <a:spcPts val="3220"/>
              </a:lnSpc>
            </a:pPr>
            <a:endParaRPr lang="en-US" sz="2000" dirty="0">
              <a:solidFill>
                <a:srgbClr val="000000"/>
              </a:solidFill>
              <a:highlight>
                <a:srgbClr val="FFFFFF"/>
              </a:highlight>
              <a:latin typeface="Be Vietnam"/>
              <a:ea typeface="Be Vietnam"/>
              <a:cs typeface="Be Vietnam"/>
              <a:sym typeface="Be Vietnam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5C67E8-0105-0A99-CBE0-15A73CD7A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8E38FE1-1004-666B-C49B-AA42985717BE}"/>
              </a:ext>
            </a:extLst>
          </p:cNvPr>
          <p:cNvGrpSpPr/>
          <p:nvPr/>
        </p:nvGrpSpPr>
        <p:grpSpPr>
          <a:xfrm>
            <a:off x="109" y="-48220"/>
            <a:ext cx="7413063" cy="10335220"/>
            <a:chOff x="0" y="-38100"/>
            <a:chExt cx="5599203" cy="81661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82739E7-0915-E0FC-73CA-D965D25E626C}"/>
                </a:ext>
              </a:extLst>
            </p:cNvPr>
            <p:cNvSpPr/>
            <p:nvPr/>
          </p:nvSpPr>
          <p:spPr>
            <a:xfrm>
              <a:off x="0" y="0"/>
              <a:ext cx="5599203" cy="8128000"/>
            </a:xfrm>
            <a:custGeom>
              <a:avLst/>
              <a:gdLst/>
              <a:ahLst/>
              <a:cxnLst/>
              <a:rect l="l" t="t" r="r" b="b"/>
              <a:pathLst>
                <a:path w="5599203" h="8128000">
                  <a:moveTo>
                    <a:pt x="0" y="0"/>
                  </a:moveTo>
                  <a:lnTo>
                    <a:pt x="5599203" y="0"/>
                  </a:lnTo>
                  <a:lnTo>
                    <a:pt x="5599203" y="8128000"/>
                  </a:lnTo>
                  <a:lnTo>
                    <a:pt x="0" y="8128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CA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82EC083-82F0-88A5-B43D-2122E8A2B6E5}"/>
                </a:ext>
              </a:extLst>
            </p:cNvPr>
            <p:cNvSpPr txBox="1"/>
            <p:nvPr/>
          </p:nvSpPr>
          <p:spPr>
            <a:xfrm>
              <a:off x="0" y="-38100"/>
              <a:ext cx="5599203" cy="81661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A21E733B-FC06-52CD-4494-3687221A08AE}"/>
              </a:ext>
            </a:extLst>
          </p:cNvPr>
          <p:cNvGrpSpPr/>
          <p:nvPr/>
        </p:nvGrpSpPr>
        <p:grpSpPr>
          <a:xfrm>
            <a:off x="1219987" y="2192706"/>
            <a:ext cx="1339398" cy="1355094"/>
            <a:chOff x="0" y="-9525"/>
            <a:chExt cx="812800" cy="82232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447C0BE-B04F-AA5F-F27E-0F1320F6535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7748"/>
            </a:solidFill>
          </p:spPr>
          <p:txBody>
            <a:bodyPr/>
            <a:lstStyle/>
            <a:p>
              <a:endParaRPr lang="fr-CA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F99D36AF-2EC5-F2E2-BFD6-366CCE2754CC}"/>
                </a:ext>
              </a:extLst>
            </p:cNvPr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1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A543B4B3-69EC-7051-B353-81DB434CEB3A}"/>
              </a:ext>
            </a:extLst>
          </p:cNvPr>
          <p:cNvGrpSpPr/>
          <p:nvPr/>
        </p:nvGrpSpPr>
        <p:grpSpPr>
          <a:xfrm>
            <a:off x="1241763" y="4566054"/>
            <a:ext cx="1339398" cy="1355094"/>
            <a:chOff x="59454" y="-9525"/>
            <a:chExt cx="812800" cy="822325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6AF3D4C-C67E-22D9-F015-80800CC3C49E}"/>
                </a:ext>
              </a:extLst>
            </p:cNvPr>
            <p:cNvSpPr/>
            <p:nvPr/>
          </p:nvSpPr>
          <p:spPr>
            <a:xfrm>
              <a:off x="59454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7748"/>
            </a:solidFill>
          </p:spPr>
          <p:txBody>
            <a:bodyPr/>
            <a:lstStyle/>
            <a:p>
              <a:endParaRPr lang="fr-CA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2F5CD50F-05CD-F2A1-7F1A-27024240EC44}"/>
                </a:ext>
              </a:extLst>
            </p:cNvPr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1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F7B4E8C-E734-0A56-5197-90BCF265EFF2}"/>
              </a:ext>
            </a:extLst>
          </p:cNvPr>
          <p:cNvGrpSpPr/>
          <p:nvPr/>
        </p:nvGrpSpPr>
        <p:grpSpPr>
          <a:xfrm>
            <a:off x="1285302" y="6906748"/>
            <a:ext cx="1339398" cy="1344207"/>
            <a:chOff x="-52847" y="-220913"/>
            <a:chExt cx="812800" cy="81571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23A9619D-2953-2AF5-A762-F37505AC1D90}"/>
                </a:ext>
              </a:extLst>
            </p:cNvPr>
            <p:cNvSpPr/>
            <p:nvPr/>
          </p:nvSpPr>
          <p:spPr>
            <a:xfrm>
              <a:off x="-52847" y="-217995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7748"/>
            </a:solidFill>
          </p:spPr>
          <p:txBody>
            <a:bodyPr/>
            <a:lstStyle/>
            <a:p>
              <a:endParaRPr lang="fr-CA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7D222089-959C-332C-B859-714CBA45C855}"/>
                </a:ext>
              </a:extLst>
            </p:cNvPr>
            <p:cNvSpPr txBox="1"/>
            <p:nvPr/>
          </p:nvSpPr>
          <p:spPr>
            <a:xfrm>
              <a:off x="16747" y="-220913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159"/>
                </a:lnSpc>
              </a:pPr>
              <a:endParaRPr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4B55A376-F929-5B37-6952-B28240237963}"/>
              </a:ext>
            </a:extLst>
          </p:cNvPr>
          <p:cNvSpPr txBox="1"/>
          <p:nvPr/>
        </p:nvSpPr>
        <p:spPr>
          <a:xfrm>
            <a:off x="2874462" y="2922782"/>
            <a:ext cx="5202421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800" dirty="0">
                <a:latin typeface="Be Vietnam"/>
              </a:rPr>
              <a:t>Lorem ipsum</a:t>
            </a:r>
            <a:endParaRPr lang="en-US" sz="3200" dirty="0">
              <a:latin typeface="Be Vietnam"/>
            </a:endParaRP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9F201CE5-9951-9B43-FCE7-93F742673F42}"/>
              </a:ext>
            </a:extLst>
          </p:cNvPr>
          <p:cNvSpPr txBox="1"/>
          <p:nvPr/>
        </p:nvSpPr>
        <p:spPr>
          <a:xfrm>
            <a:off x="2874462" y="2372044"/>
            <a:ext cx="5901468" cy="4500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err="1">
                <a:solidFill>
                  <a:srgbClr val="007748"/>
                </a:solidFill>
                <a:latin typeface="Poppins 1 Bold"/>
                <a:cs typeface="Poppins 1 Bold"/>
                <a:sym typeface="Poppins 1 Bold"/>
              </a:rPr>
              <a:t>Titre</a:t>
            </a:r>
            <a:endParaRPr lang="en-US" sz="2400" dirty="0"/>
          </a:p>
        </p:txBody>
      </p:sp>
      <p:sp>
        <p:nvSpPr>
          <p:cNvPr id="26" name="TextBox 26">
            <a:extLst>
              <a:ext uri="{FF2B5EF4-FFF2-40B4-BE49-F238E27FC236}">
                <a16:creationId xmlns:a16="http://schemas.microsoft.com/office/drawing/2014/main" id="{B3D871BB-DCA4-D507-2C6F-743837F987DF}"/>
              </a:ext>
            </a:extLst>
          </p:cNvPr>
          <p:cNvSpPr txBox="1"/>
          <p:nvPr/>
        </p:nvSpPr>
        <p:spPr>
          <a:xfrm>
            <a:off x="1740442" y="2493791"/>
            <a:ext cx="298490" cy="755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1</a:t>
            </a:r>
          </a:p>
        </p:txBody>
      </p:sp>
      <p:sp>
        <p:nvSpPr>
          <p:cNvPr id="27" name="TextBox 27">
            <a:extLst>
              <a:ext uri="{FF2B5EF4-FFF2-40B4-BE49-F238E27FC236}">
                <a16:creationId xmlns:a16="http://schemas.microsoft.com/office/drawing/2014/main" id="{3414F7D3-6D19-1AEA-D48B-A94B772521FB}"/>
              </a:ext>
            </a:extLst>
          </p:cNvPr>
          <p:cNvSpPr txBox="1"/>
          <p:nvPr/>
        </p:nvSpPr>
        <p:spPr>
          <a:xfrm>
            <a:off x="1751330" y="4864407"/>
            <a:ext cx="334208" cy="755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2</a:t>
            </a:r>
          </a:p>
        </p:txBody>
      </p:sp>
      <p:sp>
        <p:nvSpPr>
          <p:cNvPr id="28" name="TextBox 28">
            <a:extLst>
              <a:ext uri="{FF2B5EF4-FFF2-40B4-BE49-F238E27FC236}">
                <a16:creationId xmlns:a16="http://schemas.microsoft.com/office/drawing/2014/main" id="{5E05DEDF-B315-C896-534A-6446F515F408}"/>
              </a:ext>
            </a:extLst>
          </p:cNvPr>
          <p:cNvSpPr txBox="1"/>
          <p:nvPr/>
        </p:nvSpPr>
        <p:spPr>
          <a:xfrm>
            <a:off x="1794872" y="7196140"/>
            <a:ext cx="334804" cy="755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3</a:t>
            </a:r>
          </a:p>
        </p:txBody>
      </p:sp>
      <p:sp>
        <p:nvSpPr>
          <p:cNvPr id="16" name="TextBox 18">
            <a:extLst>
              <a:ext uri="{FF2B5EF4-FFF2-40B4-BE49-F238E27FC236}">
                <a16:creationId xmlns:a16="http://schemas.microsoft.com/office/drawing/2014/main" id="{94107F8D-8C56-F6DF-E46A-2FD8C9AC9BF7}"/>
              </a:ext>
            </a:extLst>
          </p:cNvPr>
          <p:cNvSpPr txBox="1"/>
          <p:nvPr/>
        </p:nvSpPr>
        <p:spPr>
          <a:xfrm>
            <a:off x="2874462" y="5332136"/>
            <a:ext cx="5202421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800" dirty="0">
                <a:latin typeface="Be Vietnam"/>
              </a:rPr>
              <a:t>Lorem ipsum</a:t>
            </a:r>
            <a:endParaRPr lang="en-US" sz="3200" dirty="0">
              <a:latin typeface="Be Vietnam"/>
            </a:endParaRPr>
          </a:p>
        </p:txBody>
      </p:sp>
      <p:sp>
        <p:nvSpPr>
          <p:cNvPr id="17" name="TextBox 21">
            <a:extLst>
              <a:ext uri="{FF2B5EF4-FFF2-40B4-BE49-F238E27FC236}">
                <a16:creationId xmlns:a16="http://schemas.microsoft.com/office/drawing/2014/main" id="{19B26C31-17E6-D71E-C582-D16D5C71CE62}"/>
              </a:ext>
            </a:extLst>
          </p:cNvPr>
          <p:cNvSpPr txBox="1"/>
          <p:nvPr/>
        </p:nvSpPr>
        <p:spPr>
          <a:xfrm>
            <a:off x="2874462" y="4781398"/>
            <a:ext cx="5901468" cy="4500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err="1">
                <a:solidFill>
                  <a:srgbClr val="007748"/>
                </a:solidFill>
                <a:latin typeface="Poppins 1 Bold"/>
                <a:cs typeface="Poppins 1 Bold"/>
                <a:sym typeface="Poppins 1 Bold"/>
              </a:rPr>
              <a:t>Titre</a:t>
            </a:r>
            <a:endParaRPr lang="en-US" sz="2400" dirty="0"/>
          </a:p>
        </p:txBody>
      </p:sp>
      <p:sp>
        <p:nvSpPr>
          <p:cNvPr id="35" name="TextBox 18">
            <a:extLst>
              <a:ext uri="{FF2B5EF4-FFF2-40B4-BE49-F238E27FC236}">
                <a16:creationId xmlns:a16="http://schemas.microsoft.com/office/drawing/2014/main" id="{272A85D6-90D5-F484-594C-02B927FF1792}"/>
              </a:ext>
            </a:extLst>
          </p:cNvPr>
          <p:cNvSpPr txBox="1"/>
          <p:nvPr/>
        </p:nvSpPr>
        <p:spPr>
          <a:xfrm>
            <a:off x="2874462" y="7741490"/>
            <a:ext cx="5202421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800" dirty="0">
                <a:latin typeface="Be Vietnam"/>
              </a:rPr>
              <a:t>Lorem ipsum</a:t>
            </a:r>
            <a:endParaRPr lang="en-US" sz="3200" dirty="0">
              <a:latin typeface="Be Vietnam"/>
            </a:endParaRPr>
          </a:p>
        </p:txBody>
      </p:sp>
      <p:sp>
        <p:nvSpPr>
          <p:cNvPr id="36" name="TextBox 21">
            <a:extLst>
              <a:ext uri="{FF2B5EF4-FFF2-40B4-BE49-F238E27FC236}">
                <a16:creationId xmlns:a16="http://schemas.microsoft.com/office/drawing/2014/main" id="{2667FF9A-8B96-00D5-B0FA-D06C0E29C216}"/>
              </a:ext>
            </a:extLst>
          </p:cNvPr>
          <p:cNvSpPr txBox="1"/>
          <p:nvPr/>
        </p:nvSpPr>
        <p:spPr>
          <a:xfrm>
            <a:off x="2874462" y="7190752"/>
            <a:ext cx="5901468" cy="4500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err="1">
                <a:solidFill>
                  <a:srgbClr val="007748"/>
                </a:solidFill>
                <a:latin typeface="Poppins 1 Bold"/>
                <a:cs typeface="Poppins 1 Bold"/>
                <a:sym typeface="Poppins 1 Bold"/>
              </a:rPr>
              <a:t>Titre</a:t>
            </a:r>
            <a:endParaRPr lang="en-US" sz="2400" dirty="0"/>
          </a:p>
        </p:txBody>
      </p:sp>
      <p:sp>
        <p:nvSpPr>
          <p:cNvPr id="37" name="TextBox 24">
            <a:extLst>
              <a:ext uri="{FF2B5EF4-FFF2-40B4-BE49-F238E27FC236}">
                <a16:creationId xmlns:a16="http://schemas.microsoft.com/office/drawing/2014/main" id="{C93C2138-0AA8-4B50-64C0-7285C0BE79AD}"/>
              </a:ext>
            </a:extLst>
          </p:cNvPr>
          <p:cNvSpPr txBox="1"/>
          <p:nvPr/>
        </p:nvSpPr>
        <p:spPr>
          <a:xfrm>
            <a:off x="9143180" y="1196484"/>
            <a:ext cx="7481121" cy="1179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200"/>
              </a:lnSpc>
            </a:pPr>
            <a:r>
              <a:rPr lang="en-US" sz="8000" b="1" dirty="0" err="1">
                <a:solidFill>
                  <a:srgbClr val="007748"/>
                </a:solidFill>
                <a:latin typeface="Poppins 1 Ultra-Bold"/>
                <a:cs typeface="Poppins 1 Ultra-Bold"/>
                <a:sym typeface="Poppins 1 Ultra-Bold"/>
              </a:rPr>
              <a:t>Titre</a:t>
            </a:r>
            <a:endParaRPr lang="en-US" sz="8000" b="1" dirty="0">
              <a:solidFill>
                <a:srgbClr val="007748"/>
              </a:solidFill>
              <a:latin typeface="Poppins 1 Ultra-Bold"/>
              <a:cs typeface="Poppins 1 Ultra-Bold"/>
            </a:endParaRPr>
          </a:p>
        </p:txBody>
      </p:sp>
      <p:sp>
        <p:nvSpPr>
          <p:cNvPr id="38" name="TextBox 25">
            <a:extLst>
              <a:ext uri="{FF2B5EF4-FFF2-40B4-BE49-F238E27FC236}">
                <a16:creationId xmlns:a16="http://schemas.microsoft.com/office/drawing/2014/main" id="{70D5EC44-9BDC-DF81-36A2-D8677B8307C9}"/>
              </a:ext>
            </a:extLst>
          </p:cNvPr>
          <p:cNvSpPr txBox="1"/>
          <p:nvPr/>
        </p:nvSpPr>
        <p:spPr>
          <a:xfrm>
            <a:off x="9143181" y="2540845"/>
            <a:ext cx="7481120" cy="522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000000"/>
                </a:solidFill>
                <a:latin typeface="Poppins 1"/>
                <a:cs typeface="Poppins 1"/>
                <a:sym typeface="Poppins 1"/>
              </a:rPr>
              <a:t>Sous-</a:t>
            </a:r>
            <a:r>
              <a:rPr lang="en-US" sz="3000" dirty="0" err="1">
                <a:solidFill>
                  <a:srgbClr val="000000"/>
                </a:solidFill>
                <a:latin typeface="Poppins 1"/>
                <a:cs typeface="Poppins 1"/>
                <a:sym typeface="Poppins 1"/>
              </a:rPr>
              <a:t>titre</a:t>
            </a:r>
            <a:endParaRPr lang="en-US" sz="3000" dirty="0">
              <a:latin typeface="Poppins 1"/>
              <a:cs typeface="Poppins 1"/>
            </a:endParaRPr>
          </a:p>
        </p:txBody>
      </p:sp>
      <p:pic>
        <p:nvPicPr>
          <p:cNvPr id="39" name="Image 38" descr="Une image contenant personne, habits, arbre, Visage humain&#10;&#10;Le contenu généré par l’IA peut être incorrect.">
            <a:extLst>
              <a:ext uri="{FF2B5EF4-FFF2-40B4-BE49-F238E27FC236}">
                <a16:creationId xmlns:a16="http://schemas.microsoft.com/office/drawing/2014/main" id="{ED22AAE1-E035-3362-3B0F-65A6EF71B4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8" b="199"/>
          <a:stretch>
            <a:fillRect/>
          </a:stretch>
        </p:blipFill>
        <p:spPr>
          <a:xfrm>
            <a:off x="9141278" y="3637416"/>
            <a:ext cx="7875825" cy="544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661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74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BC5198-7DE9-E608-FB2A-BD4B2838C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F89D20A-192F-AF1F-3971-DB6BC2182988}"/>
              </a:ext>
            </a:extLst>
          </p:cNvPr>
          <p:cNvGrpSpPr/>
          <p:nvPr/>
        </p:nvGrpSpPr>
        <p:grpSpPr>
          <a:xfrm>
            <a:off x="587938" y="-4677"/>
            <a:ext cx="7413063" cy="10933934"/>
            <a:chOff x="0" y="-38100"/>
            <a:chExt cx="5599203" cy="863915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45CE72D-100F-5667-23AB-59B263990649}"/>
                </a:ext>
              </a:extLst>
            </p:cNvPr>
            <p:cNvSpPr/>
            <p:nvPr/>
          </p:nvSpPr>
          <p:spPr>
            <a:xfrm flipV="1">
              <a:off x="0" y="8128000"/>
              <a:ext cx="5599203" cy="473058"/>
            </a:xfrm>
            <a:custGeom>
              <a:avLst/>
              <a:gdLst/>
              <a:ahLst/>
              <a:cxnLst/>
              <a:rect l="l" t="t" r="r" b="b"/>
              <a:pathLst>
                <a:path w="5599203" h="8128000">
                  <a:moveTo>
                    <a:pt x="0" y="0"/>
                  </a:moveTo>
                  <a:lnTo>
                    <a:pt x="5599203" y="0"/>
                  </a:lnTo>
                  <a:lnTo>
                    <a:pt x="5599203" y="8128000"/>
                  </a:lnTo>
                  <a:lnTo>
                    <a:pt x="0" y="8128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CA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41BE8F69-30F4-6DA3-FDDA-4829429B918E}"/>
                </a:ext>
              </a:extLst>
            </p:cNvPr>
            <p:cNvSpPr txBox="1"/>
            <p:nvPr/>
          </p:nvSpPr>
          <p:spPr>
            <a:xfrm>
              <a:off x="0" y="-38100"/>
              <a:ext cx="5599203" cy="81661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>
            <a:extLst>
              <a:ext uri="{FF2B5EF4-FFF2-40B4-BE49-F238E27FC236}">
                <a16:creationId xmlns:a16="http://schemas.microsoft.com/office/drawing/2014/main" id="{45A58CA7-8D56-5540-7F57-4D3FFBD871EF}"/>
              </a:ext>
            </a:extLst>
          </p:cNvPr>
          <p:cNvSpPr txBox="1"/>
          <p:nvPr/>
        </p:nvSpPr>
        <p:spPr>
          <a:xfrm>
            <a:off x="1940613" y="8041976"/>
            <a:ext cx="5202421" cy="334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Be Vietnam"/>
                <a:sym typeface="Be Vietnam"/>
              </a:rPr>
              <a:t>.</a:t>
            </a:r>
            <a:endParaRPr lang="en-US"/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01FA4654-BE20-CECB-DB5A-A535FD3F6CD2}"/>
              </a:ext>
            </a:extLst>
          </p:cNvPr>
          <p:cNvSpPr txBox="1"/>
          <p:nvPr/>
        </p:nvSpPr>
        <p:spPr>
          <a:xfrm>
            <a:off x="7044055" y="1380635"/>
            <a:ext cx="7656502" cy="11218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200"/>
              </a:lnSpc>
            </a:pPr>
            <a:r>
              <a:rPr lang="en-US" sz="6600" b="1" dirty="0" err="1">
                <a:solidFill>
                  <a:schemeClr val="bg1"/>
                </a:solidFill>
                <a:latin typeface="Poppins 1 Ultra-Bold"/>
                <a:cs typeface="Poppins 1 Ultra-Bold"/>
              </a:rPr>
              <a:t>Titre</a:t>
            </a:r>
            <a:endParaRPr lang="en-US" sz="6600" b="1" dirty="0">
              <a:solidFill>
                <a:srgbClr val="007748"/>
              </a:solidFill>
              <a:latin typeface="Poppins 1 Ultra-Bold"/>
              <a:cs typeface="Poppins 1 Ultra-Bold"/>
            </a:endParaRPr>
          </a:p>
        </p:txBody>
      </p:sp>
      <p:pic>
        <p:nvPicPr>
          <p:cNvPr id="6" name="Image 5" descr="Une image contenant personne, habits, ciel, Visage humain&#10;&#10;Le contenu généré par l’IA peut être incorrect.">
            <a:extLst>
              <a:ext uri="{FF2B5EF4-FFF2-40B4-BE49-F238E27FC236}">
                <a16:creationId xmlns:a16="http://schemas.microsoft.com/office/drawing/2014/main" id="{1C3C1E13-A4DD-972C-08EA-70ECE8874B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86438" cy="10287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5DFB03F-817F-F44C-588F-36CF7C0A8544}"/>
              </a:ext>
            </a:extLst>
          </p:cNvPr>
          <p:cNvSpPr txBox="1"/>
          <p:nvPr/>
        </p:nvSpPr>
        <p:spPr>
          <a:xfrm>
            <a:off x="6640155" y="2781306"/>
            <a:ext cx="9360925" cy="686797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0670" lvl="1">
              <a:lnSpc>
                <a:spcPts val="3640"/>
              </a:lnSpc>
            </a:pP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Lorem ipsum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sit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amet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,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consectetuer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adipiscing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elit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commodo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ligula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eget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massa. Lorem ipsum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sit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amet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,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consectetuer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adipiscing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elit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commodo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ligula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eget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massa.Lorem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ipsum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sit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amet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,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consectetuer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adipiscing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elit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commodo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ligula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eget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massa</a:t>
            </a:r>
            <a:r>
              <a:rPr lang="en-US" sz="2000" dirty="0">
                <a:solidFill>
                  <a:schemeClr val="bg1"/>
                </a:solidFill>
                <a:latin typeface="Be Vietnam"/>
                <a:sym typeface="Be Vietnam"/>
              </a:rPr>
              <a:t>.</a:t>
            </a:r>
          </a:p>
          <a:p>
            <a:pPr marL="280670" lvl="1">
              <a:lnSpc>
                <a:spcPts val="3640"/>
              </a:lnSpc>
            </a:pPr>
            <a:endParaRPr lang="en-US" sz="2000" dirty="0">
              <a:solidFill>
                <a:schemeClr val="bg1"/>
              </a:solidFill>
              <a:latin typeface="Be Vietnam"/>
              <a:sym typeface="Be Vietnam"/>
            </a:endParaRPr>
          </a:p>
          <a:p>
            <a:pPr marL="280670" lvl="1">
              <a:lnSpc>
                <a:spcPts val="3640"/>
              </a:lnSpc>
            </a:pP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Lorem ipsum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sit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amet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,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consectetuer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adipiscing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elit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commodo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ligula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eget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massa. Lorem ipsum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sit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amet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,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consectetuer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adipiscing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elit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commodo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ligula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eget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massa.Lorem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ipsum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sit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amet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,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consectetuer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adipiscing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elit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commodo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ligula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eget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massa</a:t>
            </a:r>
            <a:r>
              <a:rPr lang="en-US" sz="2000" dirty="0">
                <a:solidFill>
                  <a:schemeClr val="bg1"/>
                </a:solidFill>
                <a:latin typeface="Be Vietnam"/>
                <a:sym typeface="Be Vietnam"/>
              </a:rPr>
              <a:t>.</a:t>
            </a:r>
          </a:p>
          <a:p>
            <a:pPr marL="280670" lvl="1">
              <a:lnSpc>
                <a:spcPts val="3640"/>
              </a:lnSpc>
            </a:pPr>
            <a:endParaRPr lang="en-US" sz="2000" dirty="0">
              <a:solidFill>
                <a:schemeClr val="bg1"/>
              </a:solidFill>
              <a:latin typeface="Be Vietnam"/>
              <a:sym typeface="Be Vietnam"/>
            </a:endParaRPr>
          </a:p>
          <a:p>
            <a:pPr marL="280670" lvl="1">
              <a:lnSpc>
                <a:spcPts val="3640"/>
              </a:lnSpc>
            </a:pPr>
            <a:endParaRPr lang="en-US" sz="2000" dirty="0">
              <a:solidFill>
                <a:schemeClr val="bg1"/>
              </a:solidFill>
              <a:latin typeface="Be Vietnam"/>
              <a:ea typeface="Be Vietnam"/>
              <a:cs typeface="Be Vietnam"/>
            </a:endParaRPr>
          </a:p>
          <a:p>
            <a:pPr>
              <a:lnSpc>
                <a:spcPts val="3220"/>
              </a:lnSpc>
            </a:pPr>
            <a:endParaRPr lang="en-US" sz="2000" dirty="0">
              <a:solidFill>
                <a:schemeClr val="bg1"/>
              </a:solidFill>
              <a:latin typeface="Be Vietnam"/>
              <a:ea typeface="Be Vietnam"/>
              <a:cs typeface="Be Vietnam"/>
              <a:sym typeface="Be Vietnam"/>
            </a:endParaRPr>
          </a:p>
          <a:p>
            <a:pPr>
              <a:lnSpc>
                <a:spcPts val="3220"/>
              </a:lnSpc>
            </a:pPr>
            <a:endParaRPr lang="en-US" sz="2000" dirty="0">
              <a:solidFill>
                <a:schemeClr val="bg1"/>
              </a:solidFill>
              <a:latin typeface="Be Vietnam"/>
              <a:ea typeface="Be Vietnam"/>
              <a:cs typeface="Be Vietnam"/>
              <a:sym typeface="Be Vietnam"/>
            </a:endParaRPr>
          </a:p>
        </p:txBody>
      </p:sp>
    </p:spTree>
    <p:extLst>
      <p:ext uri="{BB962C8B-B14F-4D97-AF65-F5344CB8AC3E}">
        <p14:creationId xmlns:p14="http://schemas.microsoft.com/office/powerpoint/2010/main" val="2968869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7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5816681" cy="29493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16681" cy="2949303"/>
            </a:xfrm>
            <a:custGeom>
              <a:avLst/>
              <a:gdLst/>
              <a:ahLst/>
              <a:cxnLst/>
              <a:rect l="l" t="t" r="r" b="b"/>
              <a:pathLst>
                <a:path w="5816681" h="2949303">
                  <a:moveTo>
                    <a:pt x="6201" y="0"/>
                  </a:moveTo>
                  <a:lnTo>
                    <a:pt x="5810480" y="0"/>
                  </a:lnTo>
                  <a:cubicBezTo>
                    <a:pt x="5812124" y="0"/>
                    <a:pt x="5813701" y="653"/>
                    <a:pt x="5814864" y="1816"/>
                  </a:cubicBezTo>
                  <a:cubicBezTo>
                    <a:pt x="5816027" y="2979"/>
                    <a:pt x="5816681" y="4556"/>
                    <a:pt x="5816681" y="6201"/>
                  </a:cubicBezTo>
                  <a:lnTo>
                    <a:pt x="5816681" y="2943102"/>
                  </a:lnTo>
                  <a:cubicBezTo>
                    <a:pt x="5816681" y="2946527"/>
                    <a:pt x="5813904" y="2949303"/>
                    <a:pt x="5810480" y="2949303"/>
                  </a:cubicBezTo>
                  <a:lnTo>
                    <a:pt x="6201" y="2949303"/>
                  </a:lnTo>
                  <a:cubicBezTo>
                    <a:pt x="4556" y="2949303"/>
                    <a:pt x="2979" y="2948650"/>
                    <a:pt x="1816" y="2947487"/>
                  </a:cubicBezTo>
                  <a:cubicBezTo>
                    <a:pt x="653" y="2946324"/>
                    <a:pt x="0" y="2944747"/>
                    <a:pt x="0" y="2943102"/>
                  </a:cubicBezTo>
                  <a:lnTo>
                    <a:pt x="0" y="6201"/>
                  </a:lnTo>
                  <a:cubicBezTo>
                    <a:pt x="0" y="4556"/>
                    <a:pt x="653" y="2979"/>
                    <a:pt x="1816" y="1816"/>
                  </a:cubicBezTo>
                  <a:cubicBezTo>
                    <a:pt x="2979" y="653"/>
                    <a:pt x="4556" y="0"/>
                    <a:pt x="6201" y="0"/>
                  </a:cubicBez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5816681" cy="29778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970602" y="1749853"/>
            <a:ext cx="5438689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9"/>
              </a:lnSpc>
            </a:pPr>
            <a:r>
              <a:rPr lang="en-US" sz="6797" b="1" dirty="0" err="1">
                <a:solidFill>
                  <a:srgbClr val="007748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Titre</a:t>
            </a:r>
            <a:endParaRPr lang="en-US" sz="6797" b="1" dirty="0">
              <a:solidFill>
                <a:srgbClr val="007748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970602" y="3221612"/>
            <a:ext cx="7763948" cy="17870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61340" lvl="1" indent="-280670">
              <a:lnSpc>
                <a:spcPts val="3640"/>
              </a:lnSpc>
              <a:buFont typeface="Arial"/>
              <a:buChar char="•"/>
            </a:pP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Lorem ipsum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dolor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sit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amet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,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consectetuer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adipiscing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elit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.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Aenean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commodo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ligula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eget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dolor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.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Aenean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massa. </a:t>
            </a:r>
          </a:p>
          <a:p>
            <a:pPr marL="561340" lvl="1" indent="-280670">
              <a:lnSpc>
                <a:spcPts val="3640"/>
              </a:lnSpc>
              <a:buFont typeface="Arial"/>
              <a:buChar char="•"/>
            </a:pP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Lorem ipsum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dolor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sit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amet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,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consectetuer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adipiscing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elit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.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Aenean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commodo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ligula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eget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dolor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.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Aenean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massa.</a:t>
            </a:r>
            <a:endParaRPr lang="en-US" sz="2000" dirty="0">
              <a:solidFill>
                <a:srgbClr val="000000"/>
              </a:solidFill>
              <a:highlight>
                <a:srgbClr val="FFFFFF"/>
              </a:highlight>
              <a:latin typeface="Be Vietnam"/>
              <a:ea typeface="Be Vietnam"/>
              <a:cs typeface="Be Vietnam"/>
              <a:sym typeface="Be Vietnam"/>
            </a:endParaRPr>
          </a:p>
        </p:txBody>
      </p:sp>
      <p:pic>
        <p:nvPicPr>
          <p:cNvPr id="15" name="Image 14" descr="Une image contenant clipart, dessin humoristiqu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24620B0-D4B2-C81A-8D64-B2A68CA9E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0600" y="6461204"/>
            <a:ext cx="2811359" cy="287683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5816681" cy="29493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16681" cy="2949303"/>
            </a:xfrm>
            <a:custGeom>
              <a:avLst/>
              <a:gdLst/>
              <a:ahLst/>
              <a:cxnLst/>
              <a:rect l="l" t="t" r="r" b="b"/>
              <a:pathLst>
                <a:path w="5816681" h="2949303">
                  <a:moveTo>
                    <a:pt x="6201" y="0"/>
                  </a:moveTo>
                  <a:lnTo>
                    <a:pt x="5810480" y="0"/>
                  </a:lnTo>
                  <a:cubicBezTo>
                    <a:pt x="5812124" y="0"/>
                    <a:pt x="5813701" y="653"/>
                    <a:pt x="5814864" y="1816"/>
                  </a:cubicBezTo>
                  <a:cubicBezTo>
                    <a:pt x="5816027" y="2979"/>
                    <a:pt x="5816681" y="4556"/>
                    <a:pt x="5816681" y="6201"/>
                  </a:cubicBezTo>
                  <a:lnTo>
                    <a:pt x="5816681" y="2943102"/>
                  </a:lnTo>
                  <a:cubicBezTo>
                    <a:pt x="5816681" y="2946527"/>
                    <a:pt x="5813904" y="2949303"/>
                    <a:pt x="5810480" y="2949303"/>
                  </a:cubicBezTo>
                  <a:lnTo>
                    <a:pt x="6201" y="2949303"/>
                  </a:lnTo>
                  <a:cubicBezTo>
                    <a:pt x="4556" y="2949303"/>
                    <a:pt x="2979" y="2948650"/>
                    <a:pt x="1816" y="2947487"/>
                  </a:cubicBezTo>
                  <a:cubicBezTo>
                    <a:pt x="653" y="2946324"/>
                    <a:pt x="0" y="2944747"/>
                    <a:pt x="0" y="2943102"/>
                  </a:cubicBezTo>
                  <a:lnTo>
                    <a:pt x="0" y="6201"/>
                  </a:lnTo>
                  <a:cubicBezTo>
                    <a:pt x="0" y="4556"/>
                    <a:pt x="653" y="2979"/>
                    <a:pt x="1816" y="1816"/>
                  </a:cubicBezTo>
                  <a:cubicBezTo>
                    <a:pt x="2979" y="653"/>
                    <a:pt x="4556" y="0"/>
                    <a:pt x="6201" y="0"/>
                  </a:cubicBez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5816681" cy="29778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61745" y="1749853"/>
            <a:ext cx="5438689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9"/>
              </a:lnSpc>
            </a:pPr>
            <a:r>
              <a:rPr lang="en-US" sz="6797" b="1" dirty="0" err="1">
                <a:solidFill>
                  <a:srgbClr val="FFB400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Titre</a:t>
            </a:r>
            <a:endParaRPr lang="en-US" sz="6797" b="1" dirty="0">
              <a:solidFill>
                <a:srgbClr val="FFB400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77768E27-16CA-DD39-5FC7-7461B3B45DC9}"/>
              </a:ext>
            </a:extLst>
          </p:cNvPr>
          <p:cNvSpPr txBox="1"/>
          <p:nvPr/>
        </p:nvSpPr>
        <p:spPr>
          <a:xfrm>
            <a:off x="1970602" y="3221612"/>
            <a:ext cx="7763948" cy="17870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61340" lvl="1" indent="-280670">
              <a:lnSpc>
                <a:spcPts val="3640"/>
              </a:lnSpc>
              <a:buFont typeface="Arial"/>
              <a:buChar char="•"/>
            </a:pP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Lorem ipsum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dolor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sit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amet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,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consectetuer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adipiscing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elit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.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Aenean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commodo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ligula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eget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dolor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.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Aenean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massa. </a:t>
            </a:r>
          </a:p>
          <a:p>
            <a:pPr marL="561340" lvl="1" indent="-280670">
              <a:lnSpc>
                <a:spcPts val="3640"/>
              </a:lnSpc>
              <a:buFont typeface="Arial"/>
              <a:buChar char="•"/>
            </a:pP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Lorem ipsum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dolor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sit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amet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,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consectetuer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adipiscing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elit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.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Aenean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commodo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ligula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eget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dolor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. </a:t>
            </a:r>
            <a:r>
              <a:rPr lang="fr-CA" sz="2000" dirty="0" err="1">
                <a:highlight>
                  <a:srgbClr val="FFFFFF"/>
                </a:highlight>
                <a:latin typeface="Be Vietnam" panose="020B0604020202020204" charset="0"/>
              </a:rPr>
              <a:t>Aenean</a:t>
            </a:r>
            <a:r>
              <a:rPr lang="fr-CA" sz="2000" dirty="0">
                <a:highlight>
                  <a:srgbClr val="FFFFFF"/>
                </a:highlight>
                <a:latin typeface="Be Vietnam" panose="020B0604020202020204" charset="0"/>
              </a:rPr>
              <a:t> massa.</a:t>
            </a:r>
            <a:endParaRPr lang="en-US" sz="2000" dirty="0">
              <a:solidFill>
                <a:srgbClr val="000000"/>
              </a:solidFill>
              <a:highlight>
                <a:srgbClr val="FFFFFF"/>
              </a:highlight>
              <a:latin typeface="Be Vietnam"/>
              <a:ea typeface="Be Vietnam"/>
              <a:cs typeface="Be Vietnam"/>
              <a:sym typeface="Be Vietnam"/>
            </a:endParaRPr>
          </a:p>
        </p:txBody>
      </p:sp>
      <p:pic>
        <p:nvPicPr>
          <p:cNvPr id="7" name="Image 6" descr="Une image contenant sapin, Noël&#10;&#10;Le contenu généré par l’IA peut être incorrect.">
            <a:extLst>
              <a:ext uri="{FF2B5EF4-FFF2-40B4-BE49-F238E27FC236}">
                <a16:creationId xmlns:a16="http://schemas.microsoft.com/office/drawing/2014/main" id="{BA9268E8-BF3B-6D3D-0ADD-B06B16C61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9733" y="6417626"/>
            <a:ext cx="1446760" cy="3041058"/>
          </a:xfrm>
          <a:prstGeom prst="rect">
            <a:avLst/>
          </a:prstGeom>
        </p:spPr>
      </p:pic>
      <p:pic>
        <p:nvPicPr>
          <p:cNvPr id="8" name="Image 7" descr="Une image contenant sapin, Noël&#10;&#10;Le contenu généré par l’IA peut être incorrect.">
            <a:extLst>
              <a:ext uri="{FF2B5EF4-FFF2-40B4-BE49-F238E27FC236}">
                <a16:creationId xmlns:a16="http://schemas.microsoft.com/office/drawing/2014/main" id="{D084D489-7606-D0EB-0C10-4742AB077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45584" y="7185601"/>
            <a:ext cx="1258138" cy="224042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1F53CD1-C539-B81D-2FAE-5966D920B54C}"/>
              </a:ext>
            </a:extLst>
          </p:cNvPr>
          <p:cNvSpPr/>
          <p:nvPr/>
        </p:nvSpPr>
        <p:spPr>
          <a:xfrm>
            <a:off x="13237633" y="9280525"/>
            <a:ext cx="3587750" cy="288926"/>
          </a:xfrm>
          <a:prstGeom prst="rect">
            <a:avLst/>
          </a:prstGeom>
          <a:solidFill>
            <a:srgbClr val="FFE1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4C11B-CCBD-9787-5078-6BD1C2270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AC3BCED-7272-4907-66A4-100A321D2D94}"/>
              </a:ext>
            </a:extLst>
          </p:cNvPr>
          <p:cNvSpPr/>
          <p:nvPr/>
        </p:nvSpPr>
        <p:spPr>
          <a:xfrm>
            <a:off x="-61293" y="-1"/>
            <a:ext cx="18363604" cy="10289904"/>
          </a:xfrm>
          <a:prstGeom prst="rect">
            <a:avLst/>
          </a:prstGeom>
          <a:solidFill>
            <a:srgbClr val="FFE1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8" name="TextBox 158">
            <a:extLst>
              <a:ext uri="{FF2B5EF4-FFF2-40B4-BE49-F238E27FC236}">
                <a16:creationId xmlns:a16="http://schemas.microsoft.com/office/drawing/2014/main" id="{E367D2A8-2A06-D909-BF27-5E854E86952F}"/>
              </a:ext>
            </a:extLst>
          </p:cNvPr>
          <p:cNvSpPr txBox="1"/>
          <p:nvPr/>
        </p:nvSpPr>
        <p:spPr>
          <a:xfrm>
            <a:off x="867090" y="660212"/>
            <a:ext cx="1155351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b="1" dirty="0" err="1">
                <a:solidFill>
                  <a:srgbClr val="007748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Icônes</a:t>
            </a:r>
            <a:r>
              <a:rPr lang="en-US" sz="3600" b="1" dirty="0">
                <a:solidFill>
                  <a:srgbClr val="007748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 </a:t>
            </a:r>
            <a:r>
              <a:rPr lang="en-US" sz="3600" b="1" dirty="0">
                <a:solidFill>
                  <a:srgbClr val="007748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(</a:t>
            </a:r>
            <a:r>
              <a:rPr lang="en-US" sz="3600" b="1" dirty="0" err="1">
                <a:solidFill>
                  <a:srgbClr val="007748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supprimer</a:t>
            </a:r>
            <a:r>
              <a:rPr lang="en-US" sz="3600" b="1" dirty="0">
                <a:solidFill>
                  <a:srgbClr val="007748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 </a:t>
            </a:r>
            <a:r>
              <a:rPr lang="en-US" sz="3600" b="1" dirty="0" err="1">
                <a:solidFill>
                  <a:srgbClr val="007748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cette</a:t>
            </a:r>
            <a:r>
              <a:rPr lang="en-US" sz="3600" b="1" dirty="0">
                <a:solidFill>
                  <a:srgbClr val="007748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 page à la fin de la conception de </a:t>
            </a:r>
            <a:r>
              <a:rPr lang="en-US" sz="3600" b="1" dirty="0" err="1">
                <a:solidFill>
                  <a:srgbClr val="007748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votre</a:t>
            </a:r>
            <a:r>
              <a:rPr lang="en-US" sz="3600" b="1" dirty="0">
                <a:solidFill>
                  <a:srgbClr val="007748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 </a:t>
            </a:r>
            <a:r>
              <a:rPr lang="en-US" sz="3600" b="1" dirty="0" err="1">
                <a:solidFill>
                  <a:srgbClr val="007748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présentation</a:t>
            </a:r>
            <a:r>
              <a:rPr lang="en-US" sz="3600" b="1" dirty="0">
                <a:solidFill>
                  <a:srgbClr val="007748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)</a:t>
            </a:r>
            <a:endParaRPr lang="en-US" sz="3600" b="1" dirty="0">
              <a:solidFill>
                <a:srgbClr val="007748"/>
              </a:solidFill>
              <a:latin typeface="Poppins 1 Bold"/>
              <a:ea typeface="Poppins 1 Bold"/>
              <a:cs typeface="Poppins 1 Bold"/>
            </a:endParaRPr>
          </a:p>
        </p:txBody>
      </p:sp>
      <p:pic>
        <p:nvPicPr>
          <p:cNvPr id="2" name="Image 1" descr="Une image contenant Graphique&#10;&#10;Le contenu généré par l’IA peut être incorrect.">
            <a:extLst>
              <a:ext uri="{FF2B5EF4-FFF2-40B4-BE49-F238E27FC236}">
                <a16:creationId xmlns:a16="http://schemas.microsoft.com/office/drawing/2014/main" id="{6A7037B2-A221-0F8C-6A8D-CBE364A98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18853" y="1416051"/>
            <a:ext cx="2258923" cy="2090057"/>
          </a:xfrm>
          <a:prstGeom prst="rect">
            <a:avLst/>
          </a:prstGeom>
        </p:spPr>
      </p:pic>
      <p:pic>
        <p:nvPicPr>
          <p:cNvPr id="3" name="Image 2" descr="Une image contenant Graphique, blanc, conception&#10;&#10;Le contenu généré par l’IA peut être incorrect.">
            <a:extLst>
              <a:ext uri="{FF2B5EF4-FFF2-40B4-BE49-F238E27FC236}">
                <a16:creationId xmlns:a16="http://schemas.microsoft.com/office/drawing/2014/main" id="{7703AA4C-8197-0A12-3824-0C67B04DBC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81095" y="1443264"/>
            <a:ext cx="2269809" cy="210094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C48CF81-0DD2-623B-A741-90CFD2C51A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0224" y="1416050"/>
            <a:ext cx="3722914" cy="1743516"/>
          </a:xfrm>
          <a:prstGeom prst="rect">
            <a:avLst/>
          </a:prstGeom>
        </p:spPr>
      </p:pic>
      <p:pic>
        <p:nvPicPr>
          <p:cNvPr id="5" name="Image 4" descr="Une image contenant capture d’écran, texte&#10;&#10;Le contenu généré par l’IA peut être incorrect.">
            <a:extLst>
              <a:ext uri="{FF2B5EF4-FFF2-40B4-BE49-F238E27FC236}">
                <a16:creationId xmlns:a16="http://schemas.microsoft.com/office/drawing/2014/main" id="{F586D448-1F8C-5284-8F66-E79E257F02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152" y="5547177"/>
            <a:ext cx="2609538" cy="1741715"/>
          </a:xfrm>
          <a:prstGeom prst="rect">
            <a:avLst/>
          </a:prstGeom>
        </p:spPr>
      </p:pic>
      <p:pic>
        <p:nvPicPr>
          <p:cNvPr id="6" name="Image 5" descr="Une image contenant sapin&#10;&#10;Le contenu généré par l’IA peut être incorrect.">
            <a:extLst>
              <a:ext uri="{FF2B5EF4-FFF2-40B4-BE49-F238E27FC236}">
                <a16:creationId xmlns:a16="http://schemas.microsoft.com/office/drawing/2014/main" id="{CAA81A19-C392-F4AC-EDAD-19AE10D311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62280" y="7446737"/>
            <a:ext cx="1321199" cy="2460170"/>
          </a:xfrm>
          <a:prstGeom prst="rect">
            <a:avLst/>
          </a:prstGeom>
        </p:spPr>
      </p:pic>
      <p:pic>
        <p:nvPicPr>
          <p:cNvPr id="7" name="Image 6" descr="Une image contenant sapin, Noël&#10;&#10;Le contenu généré par l’IA peut être incorrect.">
            <a:extLst>
              <a:ext uri="{FF2B5EF4-FFF2-40B4-BE49-F238E27FC236}">
                <a16:creationId xmlns:a16="http://schemas.microsoft.com/office/drawing/2014/main" id="{CDE96C67-FAB8-DCE4-C94B-7757285499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74352" y="7452180"/>
            <a:ext cx="1170407" cy="2460170"/>
          </a:xfrm>
          <a:prstGeom prst="rect">
            <a:avLst/>
          </a:prstGeom>
        </p:spPr>
      </p:pic>
      <p:pic>
        <p:nvPicPr>
          <p:cNvPr id="8" name="Image 7" descr="Une image contenant sapin, Noël&#10;&#10;Le contenu généré par l’IA peut être incorrect.">
            <a:extLst>
              <a:ext uri="{FF2B5EF4-FFF2-40B4-BE49-F238E27FC236}">
                <a16:creationId xmlns:a16="http://schemas.microsoft.com/office/drawing/2014/main" id="{9659FEAD-44B6-663F-2552-B3119D0611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2623" y="8067222"/>
            <a:ext cx="1017815" cy="1812472"/>
          </a:xfrm>
          <a:prstGeom prst="rect">
            <a:avLst/>
          </a:prstGeom>
        </p:spPr>
      </p:pic>
      <p:pic>
        <p:nvPicPr>
          <p:cNvPr id="9" name="Image 8" descr="Une image contenant bougie, vaisselle, illustration, tasse&#10;&#10;Le contenu généré par l’IA peut être incorrect.">
            <a:extLst>
              <a:ext uri="{FF2B5EF4-FFF2-40B4-BE49-F238E27FC236}">
                <a16:creationId xmlns:a16="http://schemas.microsoft.com/office/drawing/2014/main" id="{BF9C2916-7B9D-FD31-8B91-329152AC00E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91779" y="7441292"/>
            <a:ext cx="1772630" cy="2351315"/>
          </a:xfrm>
          <a:prstGeom prst="rect">
            <a:avLst/>
          </a:prstGeom>
        </p:spPr>
      </p:pic>
      <p:pic>
        <p:nvPicPr>
          <p:cNvPr id="10" name="Image 9" descr="Une image contenant jaune, tente&#10;&#10;Le contenu généré par l’IA peut être incorrect.">
            <a:extLst>
              <a:ext uri="{FF2B5EF4-FFF2-40B4-BE49-F238E27FC236}">
                <a16:creationId xmlns:a16="http://schemas.microsoft.com/office/drawing/2014/main" id="{D63F01FD-8BF3-2731-E7EF-10B251025B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8710" y="3070678"/>
            <a:ext cx="3722914" cy="1840667"/>
          </a:xfrm>
          <a:prstGeom prst="rect">
            <a:avLst/>
          </a:prstGeom>
        </p:spPr>
      </p:pic>
      <p:pic>
        <p:nvPicPr>
          <p:cNvPr id="11" name="Image 10" descr="Une image contenant Graphique, clipar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F2E845C5-E75F-8365-F99C-43057CBC3C7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32495" y="5917292"/>
            <a:ext cx="2299608" cy="928008"/>
          </a:xfrm>
          <a:prstGeom prst="rect">
            <a:avLst/>
          </a:prstGeom>
        </p:spPr>
      </p:pic>
      <p:pic>
        <p:nvPicPr>
          <p:cNvPr id="13" name="Image 12" descr="Une image contenant mug, conception&#10;&#10;Le contenu généré par l’IA peut être incorrect.">
            <a:extLst>
              <a:ext uri="{FF2B5EF4-FFF2-40B4-BE49-F238E27FC236}">
                <a16:creationId xmlns:a16="http://schemas.microsoft.com/office/drawing/2014/main" id="{9583A8DA-9D72-3045-354F-3DAF28CD4E5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11512" y="7316107"/>
            <a:ext cx="1322175" cy="2438400"/>
          </a:xfrm>
          <a:prstGeom prst="rect">
            <a:avLst/>
          </a:prstGeom>
        </p:spPr>
      </p:pic>
      <p:pic>
        <p:nvPicPr>
          <p:cNvPr id="14" name="Image 13" descr="Une image contenant outil,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4B7A8949-2A68-B9BE-C3DF-1CAF5BBEEE5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64898" y="7375978"/>
            <a:ext cx="2323828" cy="2394857"/>
          </a:xfrm>
          <a:prstGeom prst="rect">
            <a:avLst/>
          </a:prstGeom>
        </p:spPr>
      </p:pic>
      <p:pic>
        <p:nvPicPr>
          <p:cNvPr id="15" name="Image 14" descr="Une image contenant symbole, logo, Police, Graphique&#10;&#10;Le contenu généré par l’IA peut être incorrect.">
            <a:extLst>
              <a:ext uri="{FF2B5EF4-FFF2-40B4-BE49-F238E27FC236}">
                <a16:creationId xmlns:a16="http://schemas.microsoft.com/office/drawing/2014/main" id="{126E76F5-1BE8-B3FB-D169-F0E72332A43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95083" y="5802992"/>
            <a:ext cx="2491560" cy="1480458"/>
          </a:xfrm>
          <a:prstGeom prst="rect">
            <a:avLst/>
          </a:prstGeom>
        </p:spPr>
      </p:pic>
      <p:pic>
        <p:nvPicPr>
          <p:cNvPr id="16" name="Image 15" descr="Une image contenant clipart, dessin humoristiqu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6190104-8FAD-0531-AF0D-D58EC22DD71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08983" y="2716893"/>
            <a:ext cx="2159510" cy="2209801"/>
          </a:xfrm>
          <a:prstGeom prst="rect">
            <a:avLst/>
          </a:prstGeom>
        </p:spPr>
      </p:pic>
      <p:pic>
        <p:nvPicPr>
          <p:cNvPr id="17" name="Image 16" descr="Une image contenant étoile, créativité&#10;&#10;Le contenu généré par l’IA peut être incorrect.">
            <a:extLst>
              <a:ext uri="{FF2B5EF4-FFF2-40B4-BE49-F238E27FC236}">
                <a16:creationId xmlns:a16="http://schemas.microsoft.com/office/drawing/2014/main" id="{9F02CB2F-55C5-5D05-A644-79362C958E4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82170" y="3255736"/>
            <a:ext cx="2313351" cy="2035630"/>
          </a:xfrm>
          <a:prstGeom prst="rect">
            <a:avLst/>
          </a:prstGeom>
        </p:spPr>
      </p:pic>
      <p:pic>
        <p:nvPicPr>
          <p:cNvPr id="18" name="Image 17" descr="Une image contenant lampe, conception, léger&#10;&#10;Le contenu généré par l’IA peut être incorrect.">
            <a:extLst>
              <a:ext uri="{FF2B5EF4-FFF2-40B4-BE49-F238E27FC236}">
                <a16:creationId xmlns:a16="http://schemas.microsoft.com/office/drawing/2014/main" id="{55A2DFC4-4893-96CA-C4D3-E326A944F5A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127155" y="3391808"/>
            <a:ext cx="2269672" cy="226694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6B4C98A-ABD3-2699-17CF-CAF9477AA89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3501227" y="7805963"/>
            <a:ext cx="3973286" cy="1943663"/>
          </a:xfrm>
          <a:prstGeom prst="rect">
            <a:avLst/>
          </a:prstGeom>
        </p:spPr>
      </p:pic>
      <p:pic>
        <p:nvPicPr>
          <p:cNvPr id="20" name="Image 19" descr="Une image contenant capture d’écran, créativité&#10;&#10;Le contenu généré par l’IA peut être incorrect.">
            <a:extLst>
              <a:ext uri="{FF2B5EF4-FFF2-40B4-BE49-F238E27FC236}">
                <a16:creationId xmlns:a16="http://schemas.microsoft.com/office/drawing/2014/main" id="{F7394EB4-32D7-1534-09D2-AEFAA3EF279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3495785" y="5645149"/>
            <a:ext cx="3973286" cy="2003324"/>
          </a:xfrm>
          <a:prstGeom prst="rect">
            <a:avLst/>
          </a:prstGeom>
        </p:spPr>
      </p:pic>
      <p:pic>
        <p:nvPicPr>
          <p:cNvPr id="21" name="Image 20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E9F35AB2-8269-5DEA-08C9-939C3F38F90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160798" y="4115706"/>
            <a:ext cx="1610266" cy="223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7852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8918-3F5F-2453-9E12-E919C9659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4361353-9D18-6273-0C47-8CF0C5E7CB4E}"/>
              </a:ext>
            </a:extLst>
          </p:cNvPr>
          <p:cNvGrpSpPr/>
          <p:nvPr/>
        </p:nvGrpSpPr>
        <p:grpSpPr>
          <a:xfrm>
            <a:off x="7549610" y="2227506"/>
            <a:ext cx="3015128" cy="3710926"/>
            <a:chOff x="0" y="0"/>
            <a:chExt cx="660400" cy="812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D9C226A-DEC0-DC60-CD9C-5EFD3BA6AE48}"/>
                </a:ext>
              </a:extLst>
            </p:cNvPr>
            <p:cNvSpPr/>
            <p:nvPr/>
          </p:nvSpPr>
          <p:spPr>
            <a:xfrm>
              <a:off x="0" y="0"/>
              <a:ext cx="660400" cy="812800"/>
            </a:xfrm>
            <a:custGeom>
              <a:avLst/>
              <a:gdLst/>
              <a:ahLst/>
              <a:cxnLst/>
              <a:rect l="l" t="t" r="r" b="b"/>
              <a:pathLst>
                <a:path w="660400" h="812800">
                  <a:moveTo>
                    <a:pt x="220252" y="793731"/>
                  </a:moveTo>
                  <a:cubicBezTo>
                    <a:pt x="254109" y="805245"/>
                    <a:pt x="292600" y="812800"/>
                    <a:pt x="330378" y="812800"/>
                  </a:cubicBezTo>
                  <a:cubicBezTo>
                    <a:pt x="368157" y="812800"/>
                    <a:pt x="404509" y="806323"/>
                    <a:pt x="438009" y="794809"/>
                  </a:cubicBezTo>
                  <a:cubicBezTo>
                    <a:pt x="438723" y="794450"/>
                    <a:pt x="439435" y="794450"/>
                    <a:pt x="440148" y="794090"/>
                  </a:cubicBezTo>
                  <a:cubicBezTo>
                    <a:pt x="565955" y="748035"/>
                    <a:pt x="658618" y="626421"/>
                    <a:pt x="660400" y="484298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483939"/>
                  </a:lnTo>
                  <a:cubicBezTo>
                    <a:pt x="1782" y="627140"/>
                    <a:pt x="93019" y="748755"/>
                    <a:pt x="220252" y="793731"/>
                  </a:cubicBezTo>
                  <a:close/>
                </a:path>
              </a:pathLst>
            </a:custGeom>
            <a:ln w="38100" cap="sq">
              <a:solidFill>
                <a:srgbClr val="007748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5869B63-D18A-B210-896F-8405BE6DA837}"/>
                </a:ext>
              </a:extLst>
            </p:cNvPr>
            <p:cNvSpPr txBox="1"/>
            <p:nvPr/>
          </p:nvSpPr>
          <p:spPr>
            <a:xfrm>
              <a:off x="0" y="19050"/>
              <a:ext cx="660400" cy="666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56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B033CDD5-A452-3773-ADC5-EF7A973C71E7}"/>
              </a:ext>
            </a:extLst>
          </p:cNvPr>
          <p:cNvGrpSpPr/>
          <p:nvPr/>
        </p:nvGrpSpPr>
        <p:grpSpPr>
          <a:xfrm>
            <a:off x="1314480" y="2066540"/>
            <a:ext cx="3662127" cy="3662127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6CBA759-2710-633F-6F1A-6308C69030F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38100" cap="sq">
              <a:solidFill>
                <a:srgbClr val="FF4637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5CEEBD87-3715-5D1C-9C67-9176D4778486}"/>
                </a:ext>
              </a:extLst>
            </p:cNvPr>
            <p:cNvSpPr txBox="1"/>
            <p:nvPr/>
          </p:nvSpPr>
          <p:spPr>
            <a:xfrm>
              <a:off x="76200" y="95250"/>
              <a:ext cx="660400" cy="641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56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F02E2F22-DDEE-DA4B-EB5A-21AF287CCFFC}"/>
              </a:ext>
            </a:extLst>
          </p:cNvPr>
          <p:cNvGrpSpPr/>
          <p:nvPr/>
        </p:nvGrpSpPr>
        <p:grpSpPr>
          <a:xfrm>
            <a:off x="1167306" y="1928063"/>
            <a:ext cx="3662127" cy="3662127"/>
            <a:chOff x="0" y="0"/>
            <a:chExt cx="812800" cy="81280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6ACA4AA-D27A-DEB8-1ED0-16C053C28ED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t="-16425" b="-16425"/>
              </a:stretch>
            </a:blipFill>
          </p:spPr>
          <p:txBody>
            <a:bodyPr/>
            <a:lstStyle/>
            <a:p>
              <a:endParaRPr lang="fr-CA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DF6A6922-60DC-A8DE-1A54-E3223AB0F6F3}"/>
              </a:ext>
            </a:extLst>
          </p:cNvPr>
          <p:cNvGrpSpPr/>
          <p:nvPr/>
        </p:nvGrpSpPr>
        <p:grpSpPr>
          <a:xfrm>
            <a:off x="1521309" y="6347002"/>
            <a:ext cx="3218511" cy="3218511"/>
            <a:chOff x="0" y="0"/>
            <a:chExt cx="930263" cy="930263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34A43C83-1B37-701F-2960-9D6C75FA1513}"/>
                </a:ext>
              </a:extLst>
            </p:cNvPr>
            <p:cNvSpPr/>
            <p:nvPr/>
          </p:nvSpPr>
          <p:spPr>
            <a:xfrm>
              <a:off x="0" y="0"/>
              <a:ext cx="930263" cy="930263"/>
            </a:xfrm>
            <a:custGeom>
              <a:avLst/>
              <a:gdLst/>
              <a:ahLst/>
              <a:cxnLst/>
              <a:rect l="l" t="t" r="r" b="b"/>
              <a:pathLst>
                <a:path w="930263" h="930263">
                  <a:moveTo>
                    <a:pt x="45703" y="0"/>
                  </a:moveTo>
                  <a:lnTo>
                    <a:pt x="884560" y="0"/>
                  </a:lnTo>
                  <a:cubicBezTo>
                    <a:pt x="896681" y="0"/>
                    <a:pt x="908306" y="4815"/>
                    <a:pt x="916877" y="13386"/>
                  </a:cubicBezTo>
                  <a:cubicBezTo>
                    <a:pt x="925448" y="21957"/>
                    <a:pt x="930263" y="33582"/>
                    <a:pt x="930263" y="45703"/>
                  </a:cubicBezTo>
                  <a:lnTo>
                    <a:pt x="930263" y="884560"/>
                  </a:lnTo>
                  <a:cubicBezTo>
                    <a:pt x="930263" y="896681"/>
                    <a:pt x="925448" y="908306"/>
                    <a:pt x="916877" y="916877"/>
                  </a:cubicBezTo>
                  <a:cubicBezTo>
                    <a:pt x="908306" y="925448"/>
                    <a:pt x="896681" y="930263"/>
                    <a:pt x="884560" y="930263"/>
                  </a:cubicBezTo>
                  <a:lnTo>
                    <a:pt x="45703" y="930263"/>
                  </a:lnTo>
                  <a:cubicBezTo>
                    <a:pt x="20462" y="930263"/>
                    <a:pt x="0" y="909801"/>
                    <a:pt x="0" y="884560"/>
                  </a:cubicBezTo>
                  <a:lnTo>
                    <a:pt x="0" y="45703"/>
                  </a:lnTo>
                  <a:cubicBezTo>
                    <a:pt x="0" y="33582"/>
                    <a:pt x="4815" y="21957"/>
                    <a:pt x="13386" y="13386"/>
                  </a:cubicBezTo>
                  <a:cubicBezTo>
                    <a:pt x="21957" y="4815"/>
                    <a:pt x="33582" y="0"/>
                    <a:pt x="45703" y="0"/>
                  </a:cubicBezTo>
                  <a:close/>
                </a:path>
              </a:pathLst>
            </a:custGeom>
            <a:ln w="38100" cap="sq">
              <a:solidFill>
                <a:srgbClr val="FFB400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E47C8C1D-A4C4-A2E6-7BF8-AFA61ED41B9B}"/>
                </a:ext>
              </a:extLst>
            </p:cNvPr>
            <p:cNvSpPr txBox="1"/>
            <p:nvPr/>
          </p:nvSpPr>
          <p:spPr>
            <a:xfrm>
              <a:off x="0" y="19050"/>
              <a:ext cx="930263" cy="9112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56"/>
                </a:lnSpc>
              </a:pPr>
              <a:endParaRPr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BA291711-BB89-9031-BD62-84A049DE718D}"/>
              </a:ext>
            </a:extLst>
          </p:cNvPr>
          <p:cNvGrpSpPr/>
          <p:nvPr/>
        </p:nvGrpSpPr>
        <p:grpSpPr>
          <a:xfrm>
            <a:off x="1279072" y="6124542"/>
            <a:ext cx="3218511" cy="3218511"/>
            <a:chOff x="0" y="0"/>
            <a:chExt cx="812800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C6F85D42-626C-84F4-08B6-D73A720E919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55325" y="0"/>
                  </a:moveTo>
                  <a:lnTo>
                    <a:pt x="757475" y="0"/>
                  </a:lnTo>
                  <a:cubicBezTo>
                    <a:pt x="788030" y="0"/>
                    <a:pt x="812800" y="24770"/>
                    <a:pt x="812800" y="55325"/>
                  </a:cubicBezTo>
                  <a:lnTo>
                    <a:pt x="812800" y="757475"/>
                  </a:lnTo>
                  <a:cubicBezTo>
                    <a:pt x="812800" y="788030"/>
                    <a:pt x="788030" y="812800"/>
                    <a:pt x="757475" y="812800"/>
                  </a:cubicBezTo>
                  <a:lnTo>
                    <a:pt x="55325" y="812800"/>
                  </a:lnTo>
                  <a:cubicBezTo>
                    <a:pt x="24770" y="812800"/>
                    <a:pt x="0" y="788030"/>
                    <a:pt x="0" y="757475"/>
                  </a:cubicBezTo>
                  <a:lnTo>
                    <a:pt x="0" y="55325"/>
                  </a:lnTo>
                  <a:cubicBezTo>
                    <a:pt x="0" y="24770"/>
                    <a:pt x="24770" y="0"/>
                    <a:pt x="55325" y="0"/>
                  </a:cubicBezTo>
                  <a:close/>
                </a:path>
              </a:pathLst>
            </a:custGeom>
            <a:blipFill>
              <a:blip r:embed="rId3"/>
              <a:stretch>
                <a:fillRect t="-18733" b="-14761"/>
              </a:stretch>
            </a:blipFill>
          </p:spPr>
          <p:txBody>
            <a:bodyPr/>
            <a:lstStyle/>
            <a:p>
              <a:endParaRPr lang="fr-CA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D0AAAA9D-E15E-3CE5-627D-9F5E09524CED}"/>
              </a:ext>
            </a:extLst>
          </p:cNvPr>
          <p:cNvGrpSpPr/>
          <p:nvPr/>
        </p:nvGrpSpPr>
        <p:grpSpPr>
          <a:xfrm>
            <a:off x="7362449" y="2066540"/>
            <a:ext cx="3015128" cy="3710926"/>
            <a:chOff x="0" y="0"/>
            <a:chExt cx="660400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A56B4C58-C4FC-D86D-12EC-EC1D33A1A757}"/>
                </a:ext>
              </a:extLst>
            </p:cNvPr>
            <p:cNvSpPr/>
            <p:nvPr/>
          </p:nvSpPr>
          <p:spPr>
            <a:xfrm>
              <a:off x="0" y="0"/>
              <a:ext cx="660400" cy="812800"/>
            </a:xfrm>
            <a:custGeom>
              <a:avLst/>
              <a:gdLst/>
              <a:ahLst/>
              <a:cxnLst/>
              <a:rect l="l" t="t" r="r" b="b"/>
              <a:pathLst>
                <a:path w="660400" h="812800">
                  <a:moveTo>
                    <a:pt x="220252" y="793731"/>
                  </a:moveTo>
                  <a:cubicBezTo>
                    <a:pt x="254109" y="805245"/>
                    <a:pt x="292600" y="812800"/>
                    <a:pt x="330378" y="812800"/>
                  </a:cubicBezTo>
                  <a:cubicBezTo>
                    <a:pt x="368157" y="812800"/>
                    <a:pt x="404509" y="806323"/>
                    <a:pt x="438009" y="794809"/>
                  </a:cubicBezTo>
                  <a:cubicBezTo>
                    <a:pt x="438723" y="794450"/>
                    <a:pt x="439435" y="794450"/>
                    <a:pt x="440148" y="794090"/>
                  </a:cubicBezTo>
                  <a:cubicBezTo>
                    <a:pt x="565955" y="748035"/>
                    <a:pt x="658618" y="626421"/>
                    <a:pt x="660400" y="484298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483939"/>
                  </a:lnTo>
                  <a:cubicBezTo>
                    <a:pt x="1782" y="627140"/>
                    <a:pt x="93019" y="748755"/>
                    <a:pt x="220252" y="793731"/>
                  </a:cubicBezTo>
                  <a:close/>
                </a:path>
              </a:pathLst>
            </a:custGeom>
            <a:blipFill>
              <a:blip r:embed="rId4"/>
              <a:stretch>
                <a:fillRect l="-14767" t="-43628" r="-22082" b="-4806"/>
              </a:stretch>
            </a:blipFill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19" name="Freeform 19">
            <a:extLst>
              <a:ext uri="{FF2B5EF4-FFF2-40B4-BE49-F238E27FC236}">
                <a16:creationId xmlns:a16="http://schemas.microsoft.com/office/drawing/2014/main" id="{45DC0F4C-4359-3C03-C0B4-2199EE2CE1D2}"/>
              </a:ext>
            </a:extLst>
          </p:cNvPr>
          <p:cNvSpPr/>
          <p:nvPr/>
        </p:nvSpPr>
        <p:spPr>
          <a:xfrm rot="5400000">
            <a:off x="13276052" y="2589203"/>
            <a:ext cx="4068352" cy="2789674"/>
          </a:xfrm>
          <a:custGeom>
            <a:avLst/>
            <a:gdLst/>
            <a:ahLst/>
            <a:cxnLst/>
            <a:rect l="l" t="t" r="r" b="b"/>
            <a:pathLst>
              <a:path w="4068352" h="2789674">
                <a:moveTo>
                  <a:pt x="0" y="0"/>
                </a:moveTo>
                <a:lnTo>
                  <a:pt x="4068352" y="0"/>
                </a:lnTo>
                <a:lnTo>
                  <a:pt x="4068352" y="2789674"/>
                </a:lnTo>
                <a:lnTo>
                  <a:pt x="0" y="27896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7D6F490E-5FAD-39F5-4852-DBAA6B3FE875}"/>
              </a:ext>
            </a:extLst>
          </p:cNvPr>
          <p:cNvSpPr/>
          <p:nvPr/>
        </p:nvSpPr>
        <p:spPr>
          <a:xfrm>
            <a:off x="13719685" y="1769305"/>
            <a:ext cx="2677665" cy="4155883"/>
          </a:xfrm>
          <a:custGeom>
            <a:avLst/>
            <a:gdLst/>
            <a:ahLst/>
            <a:cxnLst/>
            <a:rect l="l" t="t" r="r" b="b"/>
            <a:pathLst>
              <a:path w="2677665" h="4155883">
                <a:moveTo>
                  <a:pt x="0" y="0"/>
                </a:moveTo>
                <a:lnTo>
                  <a:pt x="2677665" y="0"/>
                </a:lnTo>
                <a:lnTo>
                  <a:pt x="2677665" y="4155883"/>
                </a:lnTo>
                <a:lnTo>
                  <a:pt x="0" y="415588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F7EE9422-BC90-3C4E-6BB8-75DB39711999}"/>
              </a:ext>
            </a:extLst>
          </p:cNvPr>
          <p:cNvSpPr/>
          <p:nvPr/>
        </p:nvSpPr>
        <p:spPr>
          <a:xfrm>
            <a:off x="6783123" y="6536719"/>
            <a:ext cx="4425742" cy="3034737"/>
          </a:xfrm>
          <a:custGeom>
            <a:avLst/>
            <a:gdLst/>
            <a:ahLst/>
            <a:cxnLst/>
            <a:rect l="l" t="t" r="r" b="b"/>
            <a:pathLst>
              <a:path w="4425742" h="3034737">
                <a:moveTo>
                  <a:pt x="0" y="0"/>
                </a:moveTo>
                <a:lnTo>
                  <a:pt x="4425742" y="0"/>
                </a:lnTo>
                <a:lnTo>
                  <a:pt x="4425742" y="3034737"/>
                </a:lnTo>
                <a:lnTo>
                  <a:pt x="0" y="303473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7A912365-0DCB-8074-BE29-D5F799587554}"/>
              </a:ext>
            </a:extLst>
          </p:cNvPr>
          <p:cNvSpPr/>
          <p:nvPr/>
        </p:nvSpPr>
        <p:spPr>
          <a:xfrm>
            <a:off x="6652153" y="6470500"/>
            <a:ext cx="4469514" cy="2983401"/>
          </a:xfrm>
          <a:custGeom>
            <a:avLst/>
            <a:gdLst/>
            <a:ahLst/>
            <a:cxnLst/>
            <a:rect l="l" t="t" r="r" b="b"/>
            <a:pathLst>
              <a:path w="4469514" h="2983401">
                <a:moveTo>
                  <a:pt x="0" y="0"/>
                </a:moveTo>
                <a:lnTo>
                  <a:pt x="4469514" y="0"/>
                </a:lnTo>
                <a:lnTo>
                  <a:pt x="4469514" y="2983401"/>
                </a:lnTo>
                <a:lnTo>
                  <a:pt x="0" y="298340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C09E2A80-2B3F-A571-4DB0-90904122F3BC}"/>
              </a:ext>
            </a:extLst>
          </p:cNvPr>
          <p:cNvSpPr txBox="1"/>
          <p:nvPr/>
        </p:nvSpPr>
        <p:spPr>
          <a:xfrm>
            <a:off x="924375" y="604906"/>
            <a:ext cx="11629575" cy="1025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25"/>
              </a:lnSpc>
            </a:pPr>
            <a:r>
              <a:rPr lang="en-US" sz="3500" b="1" dirty="0">
                <a:solidFill>
                  <a:srgbClr val="FFB400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Photos avec </a:t>
            </a:r>
            <a:r>
              <a:rPr lang="en-US" sz="3500" b="1" dirty="0" err="1">
                <a:solidFill>
                  <a:srgbClr val="FFB400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leur</a:t>
            </a:r>
            <a:r>
              <a:rPr lang="en-US" sz="3500" b="1" dirty="0">
                <a:solidFill>
                  <a:srgbClr val="FFB400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 </a:t>
            </a:r>
            <a:r>
              <a:rPr lang="en-US" sz="3500" b="1" dirty="0" err="1">
                <a:solidFill>
                  <a:srgbClr val="FFB400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ligne</a:t>
            </a:r>
            <a:r>
              <a:rPr lang="en-US" sz="3500" b="1" dirty="0">
                <a:solidFill>
                  <a:srgbClr val="FFB400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 (</a:t>
            </a:r>
            <a:r>
              <a:rPr lang="en-US" sz="3500" b="1" dirty="0" err="1">
                <a:solidFill>
                  <a:srgbClr val="FFB400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supprimer</a:t>
            </a:r>
            <a:r>
              <a:rPr lang="en-US" sz="3500" b="1" dirty="0">
                <a:solidFill>
                  <a:srgbClr val="FFB400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 </a:t>
            </a:r>
            <a:r>
              <a:rPr lang="en-US" sz="3500" b="1" dirty="0" err="1">
                <a:solidFill>
                  <a:srgbClr val="FFB400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cette</a:t>
            </a:r>
            <a:r>
              <a:rPr lang="en-US" sz="3500" b="1" dirty="0">
                <a:solidFill>
                  <a:srgbClr val="FFB400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 page à la fin de la conception de </a:t>
            </a:r>
            <a:r>
              <a:rPr lang="en-US" sz="3500" b="1" dirty="0" err="1">
                <a:solidFill>
                  <a:srgbClr val="FFB400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votre</a:t>
            </a:r>
            <a:r>
              <a:rPr lang="en-US" sz="3500" b="1" dirty="0">
                <a:solidFill>
                  <a:srgbClr val="FFB400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 </a:t>
            </a:r>
            <a:r>
              <a:rPr lang="en-US" sz="3500" b="1" dirty="0" err="1">
                <a:solidFill>
                  <a:srgbClr val="FFB400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présentation</a:t>
            </a:r>
            <a:r>
              <a:rPr lang="en-US" sz="3500" b="1" dirty="0">
                <a:solidFill>
                  <a:srgbClr val="FFB400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)</a:t>
            </a:r>
            <a:endParaRPr lang="en-US" sz="3500" b="1" dirty="0">
              <a:solidFill>
                <a:srgbClr val="FFB400"/>
              </a:solidFill>
              <a:latin typeface="Poppins 1 Ultra-Bold"/>
              <a:ea typeface="Poppins 1 Ultra-Bold"/>
              <a:cs typeface="Poppins 1 Ultra-Bold"/>
            </a:endParaRPr>
          </a:p>
        </p:txBody>
      </p:sp>
    </p:spTree>
    <p:extLst>
      <p:ext uri="{BB962C8B-B14F-4D97-AF65-F5344CB8AC3E}">
        <p14:creationId xmlns:p14="http://schemas.microsoft.com/office/powerpoint/2010/main" val="3322233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25BCD-6D4D-DA75-63FC-57F8B4FA9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3">
            <a:extLst>
              <a:ext uri="{FF2B5EF4-FFF2-40B4-BE49-F238E27FC236}">
                <a16:creationId xmlns:a16="http://schemas.microsoft.com/office/drawing/2014/main" id="{98FB0388-565A-B713-7477-DFA5DF3D8CA8}"/>
              </a:ext>
            </a:extLst>
          </p:cNvPr>
          <p:cNvSpPr txBox="1"/>
          <p:nvPr/>
        </p:nvSpPr>
        <p:spPr>
          <a:xfrm>
            <a:off x="924375" y="604906"/>
            <a:ext cx="11629575" cy="1025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25"/>
              </a:lnSpc>
            </a:pPr>
            <a:r>
              <a:rPr lang="en-US" sz="3500" b="1" dirty="0">
                <a:solidFill>
                  <a:srgbClr val="007748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Les couleurs (</a:t>
            </a:r>
            <a:r>
              <a:rPr lang="en-US" sz="3500" b="1" dirty="0" err="1">
                <a:solidFill>
                  <a:srgbClr val="007748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supprimer</a:t>
            </a:r>
            <a:r>
              <a:rPr lang="en-US" sz="3500" b="1" dirty="0">
                <a:solidFill>
                  <a:srgbClr val="007748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 </a:t>
            </a:r>
            <a:r>
              <a:rPr lang="en-US" sz="3500" b="1" dirty="0" err="1">
                <a:solidFill>
                  <a:srgbClr val="007748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cette</a:t>
            </a:r>
            <a:r>
              <a:rPr lang="en-US" sz="3500" b="1" dirty="0">
                <a:solidFill>
                  <a:srgbClr val="007748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 page à la fin de la conception de </a:t>
            </a:r>
            <a:r>
              <a:rPr lang="en-US" sz="3500" b="1" dirty="0" err="1">
                <a:solidFill>
                  <a:srgbClr val="007748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votre</a:t>
            </a:r>
            <a:r>
              <a:rPr lang="en-US" sz="3500" b="1" dirty="0">
                <a:solidFill>
                  <a:srgbClr val="007748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 </a:t>
            </a:r>
            <a:r>
              <a:rPr lang="en-US" sz="3500" b="1" dirty="0" err="1">
                <a:solidFill>
                  <a:srgbClr val="007748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présentation</a:t>
            </a:r>
            <a:r>
              <a:rPr lang="en-US" sz="3500" b="1" dirty="0">
                <a:solidFill>
                  <a:srgbClr val="007748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)</a:t>
            </a:r>
            <a:endParaRPr lang="en-US" sz="3500" b="1" dirty="0">
              <a:solidFill>
                <a:srgbClr val="007748"/>
              </a:solidFill>
              <a:latin typeface="Poppins 1 Ultra-Bold"/>
              <a:ea typeface="Poppins 1 Ultra-Bold"/>
              <a:cs typeface="Poppins 1 Ultra-Bold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6397111F-6E73-F449-FB96-69A772B45713}"/>
              </a:ext>
            </a:extLst>
          </p:cNvPr>
          <p:cNvSpPr/>
          <p:nvPr/>
        </p:nvSpPr>
        <p:spPr>
          <a:xfrm>
            <a:off x="1921934" y="3335866"/>
            <a:ext cx="3064933" cy="3064933"/>
          </a:xfrm>
          <a:prstGeom prst="ellipse">
            <a:avLst/>
          </a:prstGeom>
          <a:solidFill>
            <a:srgbClr val="FFE1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6170D0F1-FBCF-678F-49E6-71204A582A04}"/>
              </a:ext>
            </a:extLst>
          </p:cNvPr>
          <p:cNvSpPr/>
          <p:nvPr/>
        </p:nvSpPr>
        <p:spPr>
          <a:xfrm>
            <a:off x="12522202" y="3335866"/>
            <a:ext cx="3064933" cy="3064933"/>
          </a:xfrm>
          <a:prstGeom prst="ellipse">
            <a:avLst/>
          </a:prstGeom>
          <a:solidFill>
            <a:srgbClr val="0077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BC032E98-388E-1A5C-118B-2F1CFFFE26E6}"/>
              </a:ext>
            </a:extLst>
          </p:cNvPr>
          <p:cNvSpPr/>
          <p:nvPr/>
        </p:nvSpPr>
        <p:spPr>
          <a:xfrm>
            <a:off x="7255935" y="3335866"/>
            <a:ext cx="3064933" cy="3064933"/>
          </a:xfrm>
          <a:prstGeom prst="ellipse">
            <a:avLst/>
          </a:prstGeom>
          <a:solidFill>
            <a:srgbClr val="FFB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26" name="TextBox 23">
            <a:extLst>
              <a:ext uri="{FF2B5EF4-FFF2-40B4-BE49-F238E27FC236}">
                <a16:creationId xmlns:a16="http://schemas.microsoft.com/office/drawing/2014/main" id="{778F0F9B-ECCA-7CE1-44AC-83AE4405F0BB}"/>
              </a:ext>
            </a:extLst>
          </p:cNvPr>
          <p:cNvSpPr txBox="1"/>
          <p:nvPr/>
        </p:nvSpPr>
        <p:spPr>
          <a:xfrm>
            <a:off x="2358721" y="7079915"/>
            <a:ext cx="2191358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25"/>
              </a:lnSpc>
            </a:pPr>
            <a:r>
              <a:rPr lang="en-US" sz="3500" b="1" dirty="0">
                <a:solidFill>
                  <a:srgbClr val="007748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#FFE199</a:t>
            </a:r>
            <a:endParaRPr lang="en-US" sz="3500" b="1" dirty="0">
              <a:solidFill>
                <a:srgbClr val="007748"/>
              </a:solidFill>
              <a:latin typeface="Poppins 1 Ultra-Bold"/>
              <a:ea typeface="Poppins 1 Ultra-Bold"/>
              <a:cs typeface="Poppins 1 Ultra-Bold"/>
            </a:endParaRPr>
          </a:p>
        </p:txBody>
      </p:sp>
      <p:sp>
        <p:nvSpPr>
          <p:cNvPr id="27" name="TextBox 23">
            <a:extLst>
              <a:ext uri="{FF2B5EF4-FFF2-40B4-BE49-F238E27FC236}">
                <a16:creationId xmlns:a16="http://schemas.microsoft.com/office/drawing/2014/main" id="{0FA5D2A9-36DD-D78F-81A4-3734FE6BFBAF}"/>
              </a:ext>
            </a:extLst>
          </p:cNvPr>
          <p:cNvSpPr txBox="1"/>
          <p:nvPr/>
        </p:nvSpPr>
        <p:spPr>
          <a:xfrm>
            <a:off x="7692722" y="7079915"/>
            <a:ext cx="2191358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25"/>
              </a:lnSpc>
            </a:pPr>
            <a:r>
              <a:rPr lang="en-US" sz="3500" b="1" dirty="0">
                <a:solidFill>
                  <a:srgbClr val="007748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#FFB400</a:t>
            </a:r>
            <a:endParaRPr lang="en-US" sz="3500" b="1" dirty="0">
              <a:solidFill>
                <a:srgbClr val="007748"/>
              </a:solidFill>
              <a:latin typeface="Poppins 1 Ultra-Bold"/>
              <a:ea typeface="Poppins 1 Ultra-Bold"/>
              <a:cs typeface="Poppins 1 Ultra-Bold"/>
            </a:endParaRPr>
          </a:p>
        </p:txBody>
      </p:sp>
      <p:sp>
        <p:nvSpPr>
          <p:cNvPr id="28" name="TextBox 23">
            <a:extLst>
              <a:ext uri="{FF2B5EF4-FFF2-40B4-BE49-F238E27FC236}">
                <a16:creationId xmlns:a16="http://schemas.microsoft.com/office/drawing/2014/main" id="{F6734B00-4CCF-1C4E-3270-13B6DE6BE32F}"/>
              </a:ext>
            </a:extLst>
          </p:cNvPr>
          <p:cNvSpPr txBox="1"/>
          <p:nvPr/>
        </p:nvSpPr>
        <p:spPr>
          <a:xfrm>
            <a:off x="12958989" y="7081697"/>
            <a:ext cx="2191358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25"/>
              </a:lnSpc>
            </a:pPr>
            <a:r>
              <a:rPr lang="en-US" sz="3500" b="1" dirty="0">
                <a:solidFill>
                  <a:srgbClr val="007748"/>
                </a:solidFill>
                <a:latin typeface="Poppins 1 Ultra-Bold"/>
                <a:ea typeface="Poppins 1 Ultra-Bold"/>
                <a:cs typeface="Poppins 1 Ultra-Bold"/>
                <a:sym typeface="Poppins 1 Ultra-Bold"/>
              </a:rPr>
              <a:t>#007748</a:t>
            </a:r>
            <a:endParaRPr lang="en-US" sz="3500" b="1" dirty="0">
              <a:solidFill>
                <a:srgbClr val="007748"/>
              </a:solidFill>
              <a:latin typeface="Poppins 1 Ultra-Bold"/>
              <a:ea typeface="Poppins 1 Ultra-Bold"/>
              <a:cs typeface="Poppins 1 Ultra-Bold"/>
            </a:endParaRPr>
          </a:p>
        </p:txBody>
      </p:sp>
    </p:spTree>
    <p:extLst>
      <p:ext uri="{BB962C8B-B14F-4D97-AF65-F5344CB8AC3E}">
        <p14:creationId xmlns:p14="http://schemas.microsoft.com/office/powerpoint/2010/main" val="3280931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005764-8C93-E319-8544-E44A3D17E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23C80006-8CC5-3D5C-A5A5-43EECB634845}"/>
              </a:ext>
            </a:extLst>
          </p:cNvPr>
          <p:cNvSpPr txBox="1"/>
          <p:nvPr/>
        </p:nvSpPr>
        <p:spPr>
          <a:xfrm>
            <a:off x="927027" y="3158072"/>
            <a:ext cx="6082945" cy="1176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96"/>
              </a:lnSpc>
            </a:pPr>
            <a:r>
              <a:rPr lang="en-US" sz="10000" b="1" i="1" dirty="0" err="1">
                <a:solidFill>
                  <a:srgbClr val="FFFFFF"/>
                </a:solidFill>
                <a:latin typeface="Poppins 1 Bold Italics"/>
                <a:ea typeface="Poppins 1 Bold Italics"/>
                <a:cs typeface="Poppins 1 Bold Italics"/>
                <a:sym typeface="Poppins 1 Bold Italics"/>
              </a:rPr>
              <a:t>Titre</a:t>
            </a:r>
            <a:endParaRPr lang="en-US" sz="10000" b="1" dirty="0">
              <a:solidFill>
                <a:srgbClr val="FFFFFF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1BC562F-0163-DFB4-1369-9584157780D4}"/>
              </a:ext>
            </a:extLst>
          </p:cNvPr>
          <p:cNvSpPr/>
          <p:nvPr/>
        </p:nvSpPr>
        <p:spPr>
          <a:xfrm>
            <a:off x="10056877" y="0"/>
            <a:ext cx="8231123" cy="10287000"/>
          </a:xfrm>
          <a:custGeom>
            <a:avLst/>
            <a:gdLst/>
            <a:ahLst/>
            <a:cxnLst/>
            <a:rect l="l" t="t" r="r" b="b"/>
            <a:pathLst>
              <a:path w="8231123" h="10287000">
                <a:moveTo>
                  <a:pt x="0" y="0"/>
                </a:moveTo>
                <a:lnTo>
                  <a:pt x="8231123" y="0"/>
                </a:lnTo>
                <a:lnTo>
                  <a:pt x="823112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5776" t="-14751" r="-79713" b="-19545"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E7690DF1-17AF-C365-D716-90AF3217FEA6}"/>
              </a:ext>
            </a:extLst>
          </p:cNvPr>
          <p:cNvSpPr/>
          <p:nvPr/>
        </p:nvSpPr>
        <p:spPr>
          <a:xfrm>
            <a:off x="7857626" y="1948598"/>
            <a:ext cx="1885592" cy="1911084"/>
          </a:xfrm>
          <a:custGeom>
            <a:avLst/>
            <a:gdLst/>
            <a:ahLst/>
            <a:cxnLst/>
            <a:rect l="l" t="t" r="r" b="b"/>
            <a:pathLst>
              <a:path w="1885592" h="1911084">
                <a:moveTo>
                  <a:pt x="0" y="0"/>
                </a:moveTo>
                <a:lnTo>
                  <a:pt x="1885592" y="0"/>
                </a:lnTo>
                <a:lnTo>
                  <a:pt x="1885592" y="1911083"/>
                </a:lnTo>
                <a:lnTo>
                  <a:pt x="0" y="19110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2249" b="-12249"/>
            </a:stretch>
          </a:blipFill>
        </p:spPr>
        <p:txBody>
          <a:bodyPr/>
          <a:lstStyle/>
          <a:p>
            <a:endParaRPr lang="fr-CA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87A540C-ADDA-3B76-03E8-BED8AE9101EE}"/>
              </a:ext>
            </a:extLst>
          </p:cNvPr>
          <p:cNvSpPr txBox="1"/>
          <p:nvPr/>
        </p:nvSpPr>
        <p:spPr>
          <a:xfrm>
            <a:off x="927027" y="7848055"/>
            <a:ext cx="8502085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3"/>
              </a:lnSpc>
              <a:spcBef>
                <a:spcPct val="0"/>
              </a:spcBef>
            </a:pPr>
            <a:r>
              <a:rPr lang="en-US" sz="3099" dirty="0">
                <a:solidFill>
                  <a:srgbClr val="FFB400"/>
                </a:solidFill>
                <a:latin typeface="Poppins 1"/>
                <a:ea typeface="Poppins 1"/>
                <a:cs typeface="Poppins 1"/>
                <a:sym typeface="Poppins 1"/>
              </a:rPr>
              <a:t>Sous-</a:t>
            </a:r>
            <a:r>
              <a:rPr lang="en-US" sz="3099" dirty="0" err="1">
                <a:solidFill>
                  <a:srgbClr val="FFB400"/>
                </a:solidFill>
                <a:latin typeface="Poppins 1"/>
                <a:ea typeface="Poppins 1"/>
                <a:cs typeface="Poppins 1"/>
                <a:sym typeface="Poppins 1"/>
              </a:rPr>
              <a:t>titre</a:t>
            </a:r>
            <a:endParaRPr lang="en-US" sz="3099" dirty="0">
              <a:solidFill>
                <a:srgbClr val="FFB400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4666F897-33D5-59E8-FBD6-74BF4A14E20D}"/>
              </a:ext>
            </a:extLst>
          </p:cNvPr>
          <p:cNvSpPr txBox="1"/>
          <p:nvPr/>
        </p:nvSpPr>
        <p:spPr>
          <a:xfrm>
            <a:off x="927027" y="4334676"/>
            <a:ext cx="9129851" cy="2558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62"/>
              </a:lnSpc>
            </a:pPr>
            <a:r>
              <a:rPr lang="en-US" sz="10000" b="1" dirty="0">
                <a:solidFill>
                  <a:srgbClr val="007748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de la </a:t>
            </a:r>
          </a:p>
          <a:p>
            <a:pPr algn="l">
              <a:lnSpc>
                <a:spcPts val="9762"/>
              </a:lnSpc>
            </a:pPr>
            <a:r>
              <a:rPr lang="en-US" sz="10000" b="1" dirty="0" err="1">
                <a:solidFill>
                  <a:srgbClr val="007748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présentation</a:t>
            </a:r>
            <a:endParaRPr lang="en-US" sz="10000" b="1" dirty="0">
              <a:solidFill>
                <a:srgbClr val="007748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</p:txBody>
      </p:sp>
    </p:spTree>
    <p:extLst>
      <p:ext uri="{BB962C8B-B14F-4D97-AF65-F5344CB8AC3E}">
        <p14:creationId xmlns:p14="http://schemas.microsoft.com/office/powerpoint/2010/main" val="2947265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11363" y="3672123"/>
            <a:ext cx="4739461" cy="0"/>
          </a:xfrm>
          <a:prstGeom prst="line">
            <a:avLst/>
          </a:prstGeom>
          <a:ln w="38100" cap="flat">
            <a:solidFill>
              <a:srgbClr val="FFB4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CA"/>
          </a:p>
        </p:txBody>
      </p:sp>
      <p:grpSp>
        <p:nvGrpSpPr>
          <p:cNvPr id="3" name="Group 3"/>
          <p:cNvGrpSpPr/>
          <p:nvPr/>
        </p:nvGrpSpPr>
        <p:grpSpPr>
          <a:xfrm>
            <a:off x="9144000" y="0"/>
            <a:ext cx="9144000" cy="10287000"/>
            <a:chOff x="0" y="0"/>
            <a:chExt cx="2408296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E199"/>
            </a:solidFill>
          </p:spPr>
          <p:txBody>
            <a:bodyPr/>
            <a:lstStyle/>
            <a:p>
              <a:endParaRPr lang="fr-C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40829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711363" y="4001648"/>
            <a:ext cx="14865273" cy="4112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40"/>
              </a:lnSpc>
            </a:pPr>
            <a:r>
              <a:rPr lang="en-US" sz="2600" dirty="0">
                <a:solidFill>
                  <a:srgbClr val="000000"/>
                </a:solidFill>
                <a:latin typeface="Be Vietnam"/>
                <a:ea typeface="Be Vietnam"/>
                <a:cs typeface="Be Vietnam"/>
                <a:sym typeface="Be Vietnam"/>
              </a:rPr>
              <a:t>Lorem ipsum </a:t>
            </a:r>
            <a:r>
              <a:rPr lang="fr-CA" sz="2600" dirty="0" err="1">
                <a:latin typeface="Be Vietnam" panose="020B0604020202020204" charset="0"/>
              </a:rPr>
              <a:t>dolor</a:t>
            </a:r>
            <a:r>
              <a:rPr lang="fr-CA" sz="2600" dirty="0">
                <a:latin typeface="Be Vietnam" panose="020B0604020202020204" charset="0"/>
              </a:rPr>
              <a:t> </a:t>
            </a:r>
            <a:r>
              <a:rPr lang="fr-CA" sz="2600" dirty="0" err="1">
                <a:latin typeface="Be Vietnam" panose="020B0604020202020204" charset="0"/>
              </a:rPr>
              <a:t>sit</a:t>
            </a:r>
            <a:r>
              <a:rPr lang="fr-CA" sz="2600" dirty="0">
                <a:latin typeface="Be Vietnam" panose="020B0604020202020204" charset="0"/>
              </a:rPr>
              <a:t> </a:t>
            </a:r>
            <a:r>
              <a:rPr lang="fr-CA" sz="2600" dirty="0" err="1">
                <a:latin typeface="Be Vietnam" panose="020B0604020202020204" charset="0"/>
              </a:rPr>
              <a:t>amet</a:t>
            </a:r>
            <a:r>
              <a:rPr lang="fr-CA" sz="2600" dirty="0">
                <a:latin typeface="Be Vietnam" panose="020B0604020202020204" charset="0"/>
              </a:rPr>
              <a:t>, </a:t>
            </a:r>
            <a:r>
              <a:rPr lang="fr-CA" sz="2600" dirty="0" err="1">
                <a:latin typeface="Be Vietnam" panose="020B0604020202020204" charset="0"/>
              </a:rPr>
              <a:t>consectetuer</a:t>
            </a:r>
            <a:r>
              <a:rPr lang="fr-CA" sz="2600" dirty="0">
                <a:latin typeface="Be Vietnam" panose="020B0604020202020204" charset="0"/>
              </a:rPr>
              <a:t> </a:t>
            </a:r>
            <a:r>
              <a:rPr lang="fr-CA" sz="2600" dirty="0" err="1">
                <a:latin typeface="Be Vietnam" panose="020B0604020202020204" charset="0"/>
              </a:rPr>
              <a:t>adipiscing</a:t>
            </a:r>
            <a:r>
              <a:rPr lang="fr-CA" sz="2600" dirty="0">
                <a:latin typeface="Be Vietnam" panose="020B0604020202020204" charset="0"/>
              </a:rPr>
              <a:t> </a:t>
            </a:r>
            <a:r>
              <a:rPr lang="fr-CA" sz="2600" dirty="0" err="1">
                <a:latin typeface="Be Vietnam" panose="020B0604020202020204" charset="0"/>
              </a:rPr>
              <a:t>elit</a:t>
            </a:r>
            <a:r>
              <a:rPr lang="en-US" sz="2600" dirty="0">
                <a:solidFill>
                  <a:srgbClr val="000000"/>
                </a:solidFill>
                <a:latin typeface="Be Vietnam"/>
                <a:ea typeface="Be Vietnam"/>
                <a:cs typeface="Be Vietnam"/>
                <a:sym typeface="Be Vietnam"/>
              </a:rPr>
              <a:t> : </a:t>
            </a:r>
          </a:p>
          <a:p>
            <a:pPr algn="l">
              <a:lnSpc>
                <a:spcPts val="3640"/>
              </a:lnSpc>
            </a:pPr>
            <a:endParaRPr lang="en-US" sz="2600" dirty="0">
              <a:solidFill>
                <a:srgbClr val="000000"/>
              </a:solidFill>
              <a:latin typeface="Be Vietnam"/>
              <a:ea typeface="Be Vietnam"/>
              <a:cs typeface="Be Vietnam"/>
              <a:sym typeface="Be Vietnam"/>
            </a:endParaRPr>
          </a:p>
          <a:p>
            <a:pPr marL="561340" lvl="1" indent="-280670">
              <a:lnSpc>
                <a:spcPts val="3640"/>
              </a:lnSpc>
              <a:buFont typeface="Arial"/>
              <a:buChar char="•"/>
            </a:pPr>
            <a:r>
              <a:rPr lang="fr-CA" sz="2600" dirty="0">
                <a:latin typeface="Be Vietnam" panose="020B0604020202020204" charset="0"/>
              </a:rPr>
              <a:t>Lorem ipsum </a:t>
            </a:r>
            <a:r>
              <a:rPr lang="fr-CA" sz="2600" dirty="0" err="1">
                <a:latin typeface="Be Vietnam" panose="020B0604020202020204" charset="0"/>
              </a:rPr>
              <a:t>dolor</a:t>
            </a:r>
            <a:r>
              <a:rPr lang="fr-CA" sz="2600" dirty="0">
                <a:latin typeface="Be Vietnam" panose="020B0604020202020204" charset="0"/>
              </a:rPr>
              <a:t> </a:t>
            </a:r>
            <a:r>
              <a:rPr lang="fr-CA" sz="2600" dirty="0" err="1">
                <a:latin typeface="Be Vietnam" panose="020B0604020202020204" charset="0"/>
              </a:rPr>
              <a:t>sit</a:t>
            </a:r>
            <a:r>
              <a:rPr lang="fr-CA" sz="2600" dirty="0">
                <a:latin typeface="Be Vietnam" panose="020B0604020202020204" charset="0"/>
              </a:rPr>
              <a:t> </a:t>
            </a:r>
            <a:r>
              <a:rPr lang="fr-CA" sz="2600" dirty="0" err="1">
                <a:latin typeface="Be Vietnam" panose="020B0604020202020204" charset="0"/>
              </a:rPr>
              <a:t>amet</a:t>
            </a:r>
            <a:r>
              <a:rPr lang="fr-CA" sz="2600" dirty="0">
                <a:latin typeface="Be Vietnam" panose="020B0604020202020204" charset="0"/>
              </a:rPr>
              <a:t>, </a:t>
            </a:r>
            <a:r>
              <a:rPr lang="fr-CA" sz="2600" dirty="0" err="1">
                <a:latin typeface="Be Vietnam" panose="020B0604020202020204" charset="0"/>
              </a:rPr>
              <a:t>consectetuer</a:t>
            </a:r>
            <a:r>
              <a:rPr lang="fr-CA" sz="2600" dirty="0">
                <a:latin typeface="Be Vietnam" panose="020B0604020202020204" charset="0"/>
              </a:rPr>
              <a:t> </a:t>
            </a:r>
            <a:r>
              <a:rPr lang="fr-CA" sz="2600" dirty="0" err="1">
                <a:latin typeface="Be Vietnam" panose="020B0604020202020204" charset="0"/>
              </a:rPr>
              <a:t>adipiscing</a:t>
            </a:r>
            <a:r>
              <a:rPr lang="fr-CA" sz="2600" dirty="0">
                <a:latin typeface="Be Vietnam" panose="020B0604020202020204" charset="0"/>
              </a:rPr>
              <a:t> </a:t>
            </a:r>
            <a:r>
              <a:rPr lang="fr-CA" sz="2600" dirty="0" err="1">
                <a:latin typeface="Be Vietnam" panose="020B0604020202020204" charset="0"/>
              </a:rPr>
              <a:t>elit</a:t>
            </a:r>
            <a:r>
              <a:rPr lang="fr-CA" sz="2600" dirty="0">
                <a:latin typeface="Be Vietnam" panose="020B0604020202020204" charset="0"/>
              </a:rPr>
              <a:t>. </a:t>
            </a:r>
            <a:r>
              <a:rPr lang="fr-CA" sz="2600" dirty="0" err="1">
                <a:latin typeface="Be Vietnam" panose="020B0604020202020204" charset="0"/>
              </a:rPr>
              <a:t>Aenean</a:t>
            </a:r>
            <a:r>
              <a:rPr lang="fr-CA" sz="2600" dirty="0">
                <a:latin typeface="Be Vietnam" panose="020B0604020202020204" charset="0"/>
              </a:rPr>
              <a:t> commodo </a:t>
            </a:r>
            <a:r>
              <a:rPr lang="fr-CA" sz="2600" dirty="0" err="1">
                <a:latin typeface="Be Vietnam" panose="020B0604020202020204" charset="0"/>
              </a:rPr>
              <a:t>ligula</a:t>
            </a:r>
            <a:r>
              <a:rPr lang="fr-CA" sz="2600" dirty="0">
                <a:latin typeface="Be Vietnam" panose="020B0604020202020204" charset="0"/>
              </a:rPr>
              <a:t> </a:t>
            </a:r>
            <a:r>
              <a:rPr lang="fr-CA" sz="2600" dirty="0" err="1">
                <a:latin typeface="Be Vietnam" panose="020B0604020202020204" charset="0"/>
              </a:rPr>
              <a:t>eget</a:t>
            </a:r>
            <a:r>
              <a:rPr lang="fr-CA" sz="2600" dirty="0">
                <a:latin typeface="Be Vietnam" panose="020B0604020202020204" charset="0"/>
              </a:rPr>
              <a:t> </a:t>
            </a:r>
            <a:r>
              <a:rPr lang="fr-CA" sz="2600" dirty="0" err="1">
                <a:latin typeface="Be Vietnam" panose="020B0604020202020204" charset="0"/>
              </a:rPr>
              <a:t>dolor</a:t>
            </a:r>
            <a:r>
              <a:rPr lang="fr-CA" sz="2600" dirty="0">
                <a:latin typeface="Be Vietnam" panose="020B0604020202020204" charset="0"/>
              </a:rPr>
              <a:t>. </a:t>
            </a:r>
            <a:r>
              <a:rPr lang="fr-CA" sz="2600" dirty="0" err="1">
                <a:latin typeface="Be Vietnam" panose="020B0604020202020204" charset="0"/>
              </a:rPr>
              <a:t>Aenean</a:t>
            </a:r>
            <a:r>
              <a:rPr lang="fr-CA" sz="2600" dirty="0">
                <a:latin typeface="Be Vietnam" panose="020B0604020202020204" charset="0"/>
              </a:rPr>
              <a:t> massa. </a:t>
            </a:r>
          </a:p>
          <a:p>
            <a:pPr marL="561340" lvl="1" indent="-280670">
              <a:lnSpc>
                <a:spcPts val="3640"/>
              </a:lnSpc>
              <a:buFont typeface="Arial"/>
              <a:buChar char="•"/>
            </a:pPr>
            <a:r>
              <a:rPr lang="fr-CA" sz="2600" dirty="0">
                <a:latin typeface="Be Vietnam" panose="020B0604020202020204" charset="0"/>
              </a:rPr>
              <a:t>Lorem ipsum </a:t>
            </a:r>
            <a:r>
              <a:rPr lang="fr-CA" sz="2600" dirty="0" err="1">
                <a:latin typeface="Be Vietnam" panose="020B0604020202020204" charset="0"/>
              </a:rPr>
              <a:t>dolor</a:t>
            </a:r>
            <a:r>
              <a:rPr lang="fr-CA" sz="2600" dirty="0">
                <a:latin typeface="Be Vietnam" panose="020B0604020202020204" charset="0"/>
              </a:rPr>
              <a:t> </a:t>
            </a:r>
            <a:r>
              <a:rPr lang="fr-CA" sz="2600" dirty="0" err="1">
                <a:latin typeface="Be Vietnam" panose="020B0604020202020204" charset="0"/>
              </a:rPr>
              <a:t>sit</a:t>
            </a:r>
            <a:r>
              <a:rPr lang="fr-CA" sz="2600" dirty="0">
                <a:latin typeface="Be Vietnam" panose="020B0604020202020204" charset="0"/>
              </a:rPr>
              <a:t> </a:t>
            </a:r>
            <a:r>
              <a:rPr lang="fr-CA" sz="2600" dirty="0" err="1">
                <a:latin typeface="Be Vietnam" panose="020B0604020202020204" charset="0"/>
              </a:rPr>
              <a:t>amet</a:t>
            </a:r>
            <a:r>
              <a:rPr lang="fr-CA" sz="2600" dirty="0">
                <a:latin typeface="Be Vietnam" panose="020B0604020202020204" charset="0"/>
              </a:rPr>
              <a:t>, </a:t>
            </a:r>
            <a:r>
              <a:rPr lang="fr-CA" sz="2600" dirty="0" err="1">
                <a:latin typeface="Be Vietnam" panose="020B0604020202020204" charset="0"/>
              </a:rPr>
              <a:t>consectetuer</a:t>
            </a:r>
            <a:r>
              <a:rPr lang="fr-CA" sz="2600" dirty="0">
                <a:latin typeface="Be Vietnam" panose="020B0604020202020204" charset="0"/>
              </a:rPr>
              <a:t> </a:t>
            </a:r>
            <a:r>
              <a:rPr lang="fr-CA" sz="2600" dirty="0" err="1">
                <a:latin typeface="Be Vietnam" panose="020B0604020202020204" charset="0"/>
              </a:rPr>
              <a:t>adipiscing</a:t>
            </a:r>
            <a:r>
              <a:rPr lang="fr-CA" sz="2600" dirty="0">
                <a:latin typeface="Be Vietnam" panose="020B0604020202020204" charset="0"/>
              </a:rPr>
              <a:t> </a:t>
            </a:r>
            <a:r>
              <a:rPr lang="fr-CA" sz="2600" dirty="0" err="1">
                <a:latin typeface="Be Vietnam" panose="020B0604020202020204" charset="0"/>
              </a:rPr>
              <a:t>elit</a:t>
            </a:r>
            <a:r>
              <a:rPr lang="fr-CA" sz="2600" dirty="0">
                <a:latin typeface="Be Vietnam" panose="020B0604020202020204" charset="0"/>
              </a:rPr>
              <a:t>. </a:t>
            </a:r>
            <a:r>
              <a:rPr lang="fr-CA" sz="2600" dirty="0" err="1">
                <a:latin typeface="Be Vietnam" panose="020B0604020202020204" charset="0"/>
              </a:rPr>
              <a:t>Aenean</a:t>
            </a:r>
            <a:r>
              <a:rPr lang="fr-CA" sz="2600" dirty="0">
                <a:latin typeface="Be Vietnam" panose="020B0604020202020204" charset="0"/>
              </a:rPr>
              <a:t> commodo </a:t>
            </a:r>
            <a:r>
              <a:rPr lang="fr-CA" sz="2600" dirty="0" err="1">
                <a:latin typeface="Be Vietnam" panose="020B0604020202020204" charset="0"/>
              </a:rPr>
              <a:t>ligula</a:t>
            </a:r>
            <a:r>
              <a:rPr lang="fr-CA" sz="2600" dirty="0">
                <a:latin typeface="Be Vietnam" panose="020B0604020202020204" charset="0"/>
              </a:rPr>
              <a:t> </a:t>
            </a:r>
            <a:r>
              <a:rPr lang="fr-CA" sz="2600" dirty="0" err="1">
                <a:latin typeface="Be Vietnam" panose="020B0604020202020204" charset="0"/>
              </a:rPr>
              <a:t>eget</a:t>
            </a:r>
            <a:r>
              <a:rPr lang="fr-CA" sz="2600" dirty="0">
                <a:latin typeface="Be Vietnam" panose="020B0604020202020204" charset="0"/>
              </a:rPr>
              <a:t> </a:t>
            </a:r>
            <a:r>
              <a:rPr lang="fr-CA" sz="2600" dirty="0" err="1">
                <a:latin typeface="Be Vietnam" panose="020B0604020202020204" charset="0"/>
              </a:rPr>
              <a:t>dolor</a:t>
            </a:r>
            <a:r>
              <a:rPr lang="fr-CA" sz="2600" dirty="0">
                <a:latin typeface="Be Vietnam" panose="020B0604020202020204" charset="0"/>
              </a:rPr>
              <a:t>. </a:t>
            </a:r>
            <a:r>
              <a:rPr lang="fr-CA" sz="2600" dirty="0" err="1">
                <a:latin typeface="Be Vietnam" panose="020B0604020202020204" charset="0"/>
              </a:rPr>
              <a:t>Aenean</a:t>
            </a:r>
            <a:r>
              <a:rPr lang="fr-CA" sz="2600" dirty="0">
                <a:latin typeface="Be Vietnam" panose="020B0604020202020204" charset="0"/>
              </a:rPr>
              <a:t> massa.</a:t>
            </a:r>
            <a:endParaRPr lang="en-US" sz="2600" dirty="0">
              <a:solidFill>
                <a:srgbClr val="000000"/>
              </a:solidFill>
              <a:latin typeface="Be Vietnam"/>
              <a:ea typeface="Be Vietnam"/>
              <a:cs typeface="Be Vietnam"/>
              <a:sym typeface="Be Vietnam"/>
            </a:endParaRPr>
          </a:p>
          <a:p>
            <a:pPr marL="561340" lvl="1" indent="-280670">
              <a:lnSpc>
                <a:spcPts val="3640"/>
              </a:lnSpc>
              <a:buFont typeface="Arial"/>
              <a:buChar char="•"/>
            </a:pPr>
            <a:r>
              <a:rPr lang="fr-CA" sz="2600" dirty="0">
                <a:latin typeface="Be Vietnam" panose="020B0604020202020204" charset="0"/>
              </a:rPr>
              <a:t>Lorem ipsum </a:t>
            </a:r>
            <a:r>
              <a:rPr lang="fr-CA" sz="2600" dirty="0" err="1">
                <a:latin typeface="Be Vietnam" panose="020B0604020202020204" charset="0"/>
              </a:rPr>
              <a:t>dolor</a:t>
            </a:r>
            <a:r>
              <a:rPr lang="fr-CA" sz="2600" dirty="0">
                <a:latin typeface="Be Vietnam" panose="020B0604020202020204" charset="0"/>
              </a:rPr>
              <a:t> </a:t>
            </a:r>
            <a:r>
              <a:rPr lang="fr-CA" sz="2600" dirty="0" err="1">
                <a:latin typeface="Be Vietnam" panose="020B0604020202020204" charset="0"/>
              </a:rPr>
              <a:t>sit</a:t>
            </a:r>
            <a:r>
              <a:rPr lang="fr-CA" sz="2600" dirty="0">
                <a:latin typeface="Be Vietnam" panose="020B0604020202020204" charset="0"/>
              </a:rPr>
              <a:t> </a:t>
            </a:r>
            <a:r>
              <a:rPr lang="fr-CA" sz="2600" dirty="0" err="1">
                <a:latin typeface="Be Vietnam" panose="020B0604020202020204" charset="0"/>
              </a:rPr>
              <a:t>amet</a:t>
            </a:r>
            <a:r>
              <a:rPr lang="fr-CA" sz="2600" dirty="0">
                <a:latin typeface="Be Vietnam" panose="020B0604020202020204" charset="0"/>
              </a:rPr>
              <a:t>, </a:t>
            </a:r>
            <a:r>
              <a:rPr lang="fr-CA" sz="2600" dirty="0" err="1">
                <a:latin typeface="Be Vietnam" panose="020B0604020202020204" charset="0"/>
              </a:rPr>
              <a:t>consectetuer</a:t>
            </a:r>
            <a:r>
              <a:rPr lang="fr-CA" sz="2600" dirty="0">
                <a:latin typeface="Be Vietnam" panose="020B0604020202020204" charset="0"/>
              </a:rPr>
              <a:t> </a:t>
            </a:r>
            <a:r>
              <a:rPr lang="fr-CA" sz="2600" dirty="0" err="1">
                <a:latin typeface="Be Vietnam" panose="020B0604020202020204" charset="0"/>
              </a:rPr>
              <a:t>adipiscing</a:t>
            </a:r>
            <a:r>
              <a:rPr lang="fr-CA" sz="2600" dirty="0">
                <a:latin typeface="Be Vietnam" panose="020B0604020202020204" charset="0"/>
              </a:rPr>
              <a:t> </a:t>
            </a:r>
            <a:r>
              <a:rPr lang="fr-CA" sz="2600" dirty="0" err="1">
                <a:latin typeface="Be Vietnam" panose="020B0604020202020204" charset="0"/>
              </a:rPr>
              <a:t>elit</a:t>
            </a:r>
            <a:r>
              <a:rPr lang="fr-CA" sz="2600" dirty="0">
                <a:latin typeface="Be Vietnam" panose="020B0604020202020204" charset="0"/>
              </a:rPr>
              <a:t>. </a:t>
            </a:r>
            <a:r>
              <a:rPr lang="fr-CA" sz="2600" dirty="0" err="1">
                <a:latin typeface="Be Vietnam" panose="020B0604020202020204" charset="0"/>
              </a:rPr>
              <a:t>Aenean</a:t>
            </a:r>
            <a:r>
              <a:rPr lang="fr-CA" sz="2600" dirty="0">
                <a:latin typeface="Be Vietnam" panose="020B0604020202020204" charset="0"/>
              </a:rPr>
              <a:t> commodo </a:t>
            </a:r>
            <a:r>
              <a:rPr lang="fr-CA" sz="2600" dirty="0" err="1">
                <a:latin typeface="Be Vietnam" panose="020B0604020202020204" charset="0"/>
              </a:rPr>
              <a:t>ligula</a:t>
            </a:r>
            <a:r>
              <a:rPr lang="fr-CA" sz="2600" dirty="0">
                <a:latin typeface="Be Vietnam" panose="020B0604020202020204" charset="0"/>
              </a:rPr>
              <a:t> </a:t>
            </a:r>
            <a:r>
              <a:rPr lang="fr-CA" sz="2600" dirty="0" err="1">
                <a:latin typeface="Be Vietnam" panose="020B0604020202020204" charset="0"/>
              </a:rPr>
              <a:t>eget</a:t>
            </a:r>
            <a:r>
              <a:rPr lang="fr-CA" sz="2600" dirty="0">
                <a:latin typeface="Be Vietnam" panose="020B0604020202020204" charset="0"/>
              </a:rPr>
              <a:t> </a:t>
            </a:r>
            <a:r>
              <a:rPr lang="fr-CA" sz="2600" dirty="0" err="1">
                <a:latin typeface="Be Vietnam" panose="020B0604020202020204" charset="0"/>
              </a:rPr>
              <a:t>dolor</a:t>
            </a:r>
            <a:r>
              <a:rPr lang="fr-CA" sz="2600" dirty="0">
                <a:latin typeface="Be Vietnam" panose="020B0604020202020204" charset="0"/>
              </a:rPr>
              <a:t>. </a:t>
            </a:r>
            <a:r>
              <a:rPr lang="fr-CA" sz="2600" dirty="0" err="1">
                <a:latin typeface="Be Vietnam" panose="020B0604020202020204" charset="0"/>
              </a:rPr>
              <a:t>Aenean</a:t>
            </a:r>
            <a:r>
              <a:rPr lang="fr-CA" sz="2600" dirty="0">
                <a:latin typeface="Be Vietnam" panose="020B0604020202020204" charset="0"/>
              </a:rPr>
              <a:t> massa</a:t>
            </a:r>
            <a:r>
              <a:rPr lang="en-US" sz="2600" dirty="0">
                <a:solidFill>
                  <a:srgbClr val="000000"/>
                </a:solidFill>
                <a:latin typeface="Be Vietnam"/>
                <a:sym typeface="Be Vietnam"/>
              </a:rPr>
              <a:t>.</a:t>
            </a:r>
            <a:endParaRPr lang="en-US" sz="2600" dirty="0">
              <a:solidFill>
                <a:srgbClr val="000000"/>
              </a:solidFill>
              <a:latin typeface="Be Vietnam"/>
              <a:ea typeface="Be Vietnam"/>
              <a:cs typeface="Be Vietnam"/>
            </a:endParaRPr>
          </a:p>
          <a:p>
            <a:pPr algn="l">
              <a:lnSpc>
                <a:spcPts val="3640"/>
              </a:lnSpc>
            </a:pPr>
            <a:endParaRPr lang="en-US" sz="2600" dirty="0">
              <a:solidFill>
                <a:srgbClr val="000000"/>
              </a:solidFill>
              <a:latin typeface="Be Vietnam"/>
              <a:ea typeface="Be Vietnam"/>
              <a:cs typeface="Be Vietnam"/>
              <a:sym typeface="Be Vietnam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711363" y="2141342"/>
            <a:ext cx="4933789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00"/>
              </a:lnSpc>
            </a:pPr>
            <a:r>
              <a:rPr lang="en-US" sz="8000" b="1" dirty="0" err="1">
                <a:solidFill>
                  <a:srgbClr val="FFB400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Titre</a:t>
            </a:r>
            <a:endParaRPr lang="en-US" sz="8000" b="1" dirty="0">
              <a:solidFill>
                <a:srgbClr val="FFB400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8372465" cy="10287000"/>
            <a:chOff x="0" y="0"/>
            <a:chExt cx="2205094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05094" cy="2709333"/>
            </a:xfrm>
            <a:custGeom>
              <a:avLst/>
              <a:gdLst/>
              <a:ahLst/>
              <a:cxnLst/>
              <a:rect l="l" t="t" r="r" b="b"/>
              <a:pathLst>
                <a:path w="2205094" h="2709333">
                  <a:moveTo>
                    <a:pt x="0" y="0"/>
                  </a:moveTo>
                  <a:lnTo>
                    <a:pt x="2205094" y="0"/>
                  </a:lnTo>
                  <a:lnTo>
                    <a:pt x="220509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E199"/>
            </a:solidFill>
          </p:spPr>
          <p:txBody>
            <a:bodyPr/>
            <a:lstStyle/>
            <a:p>
              <a:endParaRPr lang="fr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205094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34605" y="1925795"/>
            <a:ext cx="6513987" cy="7203669"/>
          </a:xfrm>
          <a:custGeom>
            <a:avLst/>
            <a:gdLst/>
            <a:ahLst/>
            <a:cxnLst/>
            <a:rect l="l" t="t" r="r" b="b"/>
            <a:pathLst>
              <a:path w="6513987" h="7203669">
                <a:moveTo>
                  <a:pt x="0" y="0"/>
                </a:moveTo>
                <a:lnTo>
                  <a:pt x="6513987" y="0"/>
                </a:lnTo>
                <a:lnTo>
                  <a:pt x="6513987" y="7203669"/>
                </a:lnTo>
                <a:lnTo>
                  <a:pt x="0" y="72036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/>
          </a:p>
        </p:txBody>
      </p:sp>
      <p:grpSp>
        <p:nvGrpSpPr>
          <p:cNvPr id="6" name="Group 6"/>
          <p:cNvGrpSpPr/>
          <p:nvPr/>
        </p:nvGrpSpPr>
        <p:grpSpPr>
          <a:xfrm>
            <a:off x="771635" y="1581591"/>
            <a:ext cx="6379530" cy="7423453"/>
            <a:chOff x="0" y="0"/>
            <a:chExt cx="6985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13503"/>
              <a:ext cx="698500" cy="785794"/>
            </a:xfrm>
            <a:custGeom>
              <a:avLst/>
              <a:gdLst/>
              <a:ahLst/>
              <a:cxnLst/>
              <a:rect l="l" t="t" r="r" b="b"/>
              <a:pathLst>
                <a:path w="698500" h="785794">
                  <a:moveTo>
                    <a:pt x="392519" y="11671"/>
                  </a:moveTo>
                  <a:lnTo>
                    <a:pt x="655231" y="164523"/>
                  </a:lnTo>
                  <a:cubicBezTo>
                    <a:pt x="682020" y="180109"/>
                    <a:pt x="698500" y="208763"/>
                    <a:pt x="698500" y="239756"/>
                  </a:cubicBezTo>
                  <a:lnTo>
                    <a:pt x="698500" y="546038"/>
                  </a:lnTo>
                  <a:cubicBezTo>
                    <a:pt x="698500" y="577031"/>
                    <a:pt x="682020" y="605685"/>
                    <a:pt x="655231" y="621271"/>
                  </a:cubicBezTo>
                  <a:lnTo>
                    <a:pt x="392519" y="774123"/>
                  </a:lnTo>
                  <a:cubicBezTo>
                    <a:pt x="365772" y="789684"/>
                    <a:pt x="332728" y="789684"/>
                    <a:pt x="305981" y="774123"/>
                  </a:cubicBezTo>
                  <a:lnTo>
                    <a:pt x="43269" y="621271"/>
                  </a:lnTo>
                  <a:cubicBezTo>
                    <a:pt x="16480" y="605685"/>
                    <a:pt x="0" y="577031"/>
                    <a:pt x="0" y="546038"/>
                  </a:cubicBezTo>
                  <a:lnTo>
                    <a:pt x="0" y="239756"/>
                  </a:lnTo>
                  <a:cubicBezTo>
                    <a:pt x="0" y="208763"/>
                    <a:pt x="16480" y="180109"/>
                    <a:pt x="43269" y="164523"/>
                  </a:cubicBezTo>
                  <a:lnTo>
                    <a:pt x="305981" y="11671"/>
                  </a:lnTo>
                  <a:cubicBezTo>
                    <a:pt x="332728" y="-3890"/>
                    <a:pt x="365772" y="-3890"/>
                    <a:pt x="392519" y="11671"/>
                  </a:cubicBezTo>
                  <a:close/>
                </a:path>
              </a:pathLst>
            </a:custGeom>
            <a:blipFill>
              <a:blip r:embed="rId4"/>
              <a:stretch>
                <a:fillRect l="-34526" r="-34526"/>
              </a:stretch>
            </a:blipFill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8787731" y="1278497"/>
            <a:ext cx="4315861" cy="1181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200"/>
              </a:lnSpc>
            </a:pPr>
            <a:r>
              <a:rPr lang="en-US" sz="7200" b="1" dirty="0" err="1">
                <a:solidFill>
                  <a:srgbClr val="FFB400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Titre</a:t>
            </a:r>
            <a:endParaRPr lang="en-US" sz="7200" b="1" dirty="0">
              <a:solidFill>
                <a:srgbClr val="FFB400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787731" y="4040898"/>
            <a:ext cx="8221966" cy="3133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0" lvl="1" indent="-280670">
              <a:lnSpc>
                <a:spcPts val="3640"/>
              </a:lnSpc>
              <a:buFont typeface="Arial"/>
              <a:buChar char="•"/>
            </a:pPr>
            <a:r>
              <a:rPr lang="fr-CA" sz="2000" dirty="0">
                <a:latin typeface="Be Vietnam" panose="020B0604020202020204" charset="0"/>
              </a:rPr>
              <a:t>Lorem ipsum </a:t>
            </a:r>
            <a:r>
              <a:rPr lang="fr-CA" sz="2000" dirty="0" err="1">
                <a:latin typeface="Be Vietnam" panose="020B0604020202020204" charset="0"/>
              </a:rPr>
              <a:t>dolor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sit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amet</a:t>
            </a:r>
            <a:r>
              <a:rPr lang="fr-CA" sz="2000" dirty="0">
                <a:latin typeface="Be Vietnam" panose="020B0604020202020204" charset="0"/>
              </a:rPr>
              <a:t>, </a:t>
            </a:r>
            <a:r>
              <a:rPr lang="fr-CA" sz="2000" dirty="0" err="1">
                <a:latin typeface="Be Vietnam" panose="020B0604020202020204" charset="0"/>
              </a:rPr>
              <a:t>consectetuer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adipiscing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elit</a:t>
            </a:r>
            <a:r>
              <a:rPr lang="fr-CA" sz="2000" dirty="0">
                <a:latin typeface="Be Vietnam" panose="020B0604020202020204" charset="0"/>
              </a:rPr>
              <a:t>. </a:t>
            </a:r>
            <a:r>
              <a:rPr lang="fr-CA" sz="2000" dirty="0" err="1">
                <a:latin typeface="Be Vietnam" panose="020B0604020202020204" charset="0"/>
              </a:rPr>
              <a:t>Aenean</a:t>
            </a:r>
            <a:r>
              <a:rPr lang="fr-CA" sz="2000" dirty="0">
                <a:latin typeface="Be Vietnam" panose="020B0604020202020204" charset="0"/>
              </a:rPr>
              <a:t> commodo </a:t>
            </a:r>
            <a:r>
              <a:rPr lang="fr-CA" sz="2000" dirty="0" err="1">
                <a:latin typeface="Be Vietnam" panose="020B0604020202020204" charset="0"/>
              </a:rPr>
              <a:t>ligula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eget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dolor</a:t>
            </a:r>
            <a:r>
              <a:rPr lang="fr-CA" sz="2000" dirty="0">
                <a:latin typeface="Be Vietnam" panose="020B0604020202020204" charset="0"/>
              </a:rPr>
              <a:t>. </a:t>
            </a:r>
            <a:r>
              <a:rPr lang="fr-CA" sz="2000" dirty="0" err="1">
                <a:latin typeface="Be Vietnam" panose="020B0604020202020204" charset="0"/>
              </a:rPr>
              <a:t>Aenean</a:t>
            </a:r>
            <a:r>
              <a:rPr lang="fr-CA" sz="2000" dirty="0">
                <a:latin typeface="Be Vietnam" panose="020B0604020202020204" charset="0"/>
              </a:rPr>
              <a:t> massa. </a:t>
            </a:r>
          </a:p>
          <a:p>
            <a:pPr marL="561340" lvl="1" indent="-280670">
              <a:lnSpc>
                <a:spcPts val="3640"/>
              </a:lnSpc>
              <a:buFont typeface="Arial"/>
              <a:buChar char="•"/>
            </a:pPr>
            <a:r>
              <a:rPr lang="fr-CA" sz="2000" dirty="0">
                <a:latin typeface="Be Vietnam" panose="020B0604020202020204" charset="0"/>
              </a:rPr>
              <a:t>Lorem ipsum </a:t>
            </a:r>
            <a:r>
              <a:rPr lang="fr-CA" sz="2000" dirty="0" err="1">
                <a:latin typeface="Be Vietnam" panose="020B0604020202020204" charset="0"/>
              </a:rPr>
              <a:t>dolor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sit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amet</a:t>
            </a:r>
            <a:r>
              <a:rPr lang="fr-CA" sz="2000" dirty="0">
                <a:latin typeface="Be Vietnam" panose="020B0604020202020204" charset="0"/>
              </a:rPr>
              <a:t>, </a:t>
            </a:r>
            <a:r>
              <a:rPr lang="fr-CA" sz="2000" dirty="0" err="1">
                <a:latin typeface="Be Vietnam" panose="020B0604020202020204" charset="0"/>
              </a:rPr>
              <a:t>consectetuer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adipiscing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elit</a:t>
            </a:r>
            <a:r>
              <a:rPr lang="fr-CA" sz="2000" dirty="0">
                <a:latin typeface="Be Vietnam" panose="020B0604020202020204" charset="0"/>
              </a:rPr>
              <a:t>. </a:t>
            </a:r>
            <a:r>
              <a:rPr lang="fr-CA" sz="2000" dirty="0" err="1">
                <a:latin typeface="Be Vietnam" panose="020B0604020202020204" charset="0"/>
              </a:rPr>
              <a:t>Aenean</a:t>
            </a:r>
            <a:r>
              <a:rPr lang="fr-CA" sz="2000" dirty="0">
                <a:latin typeface="Be Vietnam" panose="020B0604020202020204" charset="0"/>
              </a:rPr>
              <a:t> commodo </a:t>
            </a:r>
            <a:r>
              <a:rPr lang="fr-CA" sz="2000" dirty="0" err="1">
                <a:latin typeface="Be Vietnam" panose="020B0604020202020204" charset="0"/>
              </a:rPr>
              <a:t>ligula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eget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dolor</a:t>
            </a:r>
            <a:r>
              <a:rPr lang="fr-CA" sz="2000" dirty="0">
                <a:latin typeface="Be Vietnam" panose="020B0604020202020204" charset="0"/>
              </a:rPr>
              <a:t>. </a:t>
            </a:r>
            <a:r>
              <a:rPr lang="fr-CA" sz="2000" dirty="0" err="1">
                <a:latin typeface="Be Vietnam" panose="020B0604020202020204" charset="0"/>
              </a:rPr>
              <a:t>Aenean</a:t>
            </a:r>
            <a:r>
              <a:rPr lang="fr-CA" sz="2000" dirty="0">
                <a:latin typeface="Be Vietnam" panose="020B0604020202020204" charset="0"/>
              </a:rPr>
              <a:t> massa.</a:t>
            </a:r>
            <a:endParaRPr lang="en-US" sz="2000" dirty="0">
              <a:solidFill>
                <a:srgbClr val="000000"/>
              </a:solidFill>
              <a:latin typeface="Be Vietnam"/>
              <a:ea typeface="Be Vietnam"/>
              <a:cs typeface="Be Vietnam"/>
              <a:sym typeface="Be Vietnam"/>
            </a:endParaRPr>
          </a:p>
          <a:p>
            <a:pPr marL="561340" lvl="1" indent="-280670">
              <a:lnSpc>
                <a:spcPts val="3640"/>
              </a:lnSpc>
              <a:buFont typeface="Arial"/>
              <a:buChar char="•"/>
            </a:pPr>
            <a:r>
              <a:rPr lang="fr-CA" sz="2000" dirty="0">
                <a:latin typeface="Be Vietnam" panose="020B0604020202020204" charset="0"/>
              </a:rPr>
              <a:t>Lorem ipsum </a:t>
            </a:r>
            <a:r>
              <a:rPr lang="fr-CA" sz="2000" dirty="0" err="1">
                <a:latin typeface="Be Vietnam" panose="020B0604020202020204" charset="0"/>
              </a:rPr>
              <a:t>dolor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sit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amet</a:t>
            </a:r>
            <a:r>
              <a:rPr lang="fr-CA" sz="2000" dirty="0">
                <a:latin typeface="Be Vietnam" panose="020B0604020202020204" charset="0"/>
              </a:rPr>
              <a:t>, </a:t>
            </a:r>
            <a:r>
              <a:rPr lang="fr-CA" sz="2000" dirty="0" err="1">
                <a:latin typeface="Be Vietnam" panose="020B0604020202020204" charset="0"/>
              </a:rPr>
              <a:t>consectetuer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adipiscing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elit</a:t>
            </a:r>
            <a:r>
              <a:rPr lang="fr-CA" sz="2000" dirty="0">
                <a:latin typeface="Be Vietnam" panose="020B0604020202020204" charset="0"/>
              </a:rPr>
              <a:t>. </a:t>
            </a:r>
            <a:r>
              <a:rPr lang="fr-CA" sz="2000" dirty="0" err="1">
                <a:latin typeface="Be Vietnam" panose="020B0604020202020204" charset="0"/>
              </a:rPr>
              <a:t>Aenean</a:t>
            </a:r>
            <a:r>
              <a:rPr lang="fr-CA" sz="2000" dirty="0">
                <a:latin typeface="Be Vietnam" panose="020B0604020202020204" charset="0"/>
              </a:rPr>
              <a:t> commodo </a:t>
            </a:r>
            <a:r>
              <a:rPr lang="fr-CA" sz="2000" dirty="0" err="1">
                <a:latin typeface="Be Vietnam" panose="020B0604020202020204" charset="0"/>
              </a:rPr>
              <a:t>ligula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eget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dolor</a:t>
            </a:r>
            <a:r>
              <a:rPr lang="fr-CA" sz="2000" dirty="0">
                <a:latin typeface="Be Vietnam" panose="020B0604020202020204" charset="0"/>
              </a:rPr>
              <a:t>. </a:t>
            </a:r>
            <a:r>
              <a:rPr lang="fr-CA" sz="2000" dirty="0" err="1">
                <a:latin typeface="Be Vietnam" panose="020B0604020202020204" charset="0"/>
              </a:rPr>
              <a:t>Aenean</a:t>
            </a:r>
            <a:r>
              <a:rPr lang="fr-CA" sz="2000" dirty="0">
                <a:latin typeface="Be Vietnam" panose="020B0604020202020204" charset="0"/>
              </a:rPr>
              <a:t> massa</a:t>
            </a:r>
            <a:r>
              <a:rPr lang="en-US" sz="2000" dirty="0">
                <a:solidFill>
                  <a:srgbClr val="000000"/>
                </a:solidFill>
                <a:latin typeface="Be Vietnam"/>
                <a:sym typeface="Be Vietnam"/>
              </a:rPr>
              <a:t>.</a:t>
            </a:r>
            <a:endParaRPr lang="en-US" sz="2000" dirty="0">
              <a:solidFill>
                <a:srgbClr val="000000"/>
              </a:solidFill>
              <a:latin typeface="Be Vietnam"/>
              <a:ea typeface="Be Vietnam"/>
              <a:cs typeface="Be Vietnam"/>
            </a:endParaRPr>
          </a:p>
          <a:p>
            <a:pPr algn="l">
              <a:lnSpc>
                <a:spcPts val="3220"/>
              </a:lnSpc>
            </a:pPr>
            <a:endParaRPr lang="en-US" sz="2000" dirty="0">
              <a:solidFill>
                <a:srgbClr val="000000"/>
              </a:solidFill>
              <a:latin typeface="Be Vietnam"/>
              <a:ea typeface="Be Vietnam"/>
              <a:cs typeface="Be Vietnam"/>
              <a:sym typeface="Be Vietnam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787731" y="2563404"/>
            <a:ext cx="8465014" cy="1013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60"/>
              </a:lnSpc>
            </a:pPr>
            <a:r>
              <a:rPr lang="en-US" sz="2900" b="1" dirty="0">
                <a:solidFill>
                  <a:srgbClr val="000000"/>
                </a:solidFill>
                <a:latin typeface="Be Vietnam Pro" pitchFamily="2" charset="0"/>
                <a:ea typeface="Be Vietnam"/>
                <a:cs typeface="Be Vietnam"/>
                <a:sym typeface="Be Vietnam"/>
              </a:rPr>
              <a:t>Lorem ipsum </a:t>
            </a:r>
            <a:r>
              <a:rPr lang="fr-CA" sz="2900" b="1" dirty="0" err="1">
                <a:latin typeface="Be Vietnam Pro" pitchFamily="2" charset="0"/>
              </a:rPr>
              <a:t>dolor</a:t>
            </a:r>
            <a:r>
              <a:rPr lang="fr-CA" sz="2900" b="1" dirty="0">
                <a:latin typeface="Be Vietnam Pro" pitchFamily="2" charset="0"/>
              </a:rPr>
              <a:t> </a:t>
            </a:r>
            <a:r>
              <a:rPr lang="fr-CA" sz="2900" b="1" dirty="0" err="1">
                <a:latin typeface="Be Vietnam Pro" pitchFamily="2" charset="0"/>
              </a:rPr>
              <a:t>sit</a:t>
            </a:r>
            <a:r>
              <a:rPr lang="fr-CA" sz="2900" b="1" dirty="0">
                <a:latin typeface="Be Vietnam Pro" pitchFamily="2" charset="0"/>
              </a:rPr>
              <a:t> </a:t>
            </a:r>
            <a:r>
              <a:rPr lang="fr-CA" sz="2900" b="1" dirty="0" err="1">
                <a:latin typeface="Be Vietnam Pro" pitchFamily="2" charset="0"/>
              </a:rPr>
              <a:t>amet</a:t>
            </a:r>
            <a:r>
              <a:rPr lang="fr-CA" sz="2900" b="1" dirty="0">
                <a:latin typeface="Be Vietnam Pro" pitchFamily="2" charset="0"/>
              </a:rPr>
              <a:t>, </a:t>
            </a:r>
            <a:r>
              <a:rPr lang="fr-CA" sz="2900" b="1" dirty="0" err="1">
                <a:latin typeface="Be Vietnam Pro" pitchFamily="2" charset="0"/>
              </a:rPr>
              <a:t>consectetuer</a:t>
            </a:r>
            <a:r>
              <a:rPr lang="fr-CA" sz="2900" b="1" dirty="0">
                <a:latin typeface="Be Vietnam Pro" pitchFamily="2" charset="0"/>
              </a:rPr>
              <a:t> </a:t>
            </a:r>
            <a:r>
              <a:rPr lang="fr-CA" sz="2900" b="1" dirty="0" err="1">
                <a:latin typeface="Be Vietnam Pro" pitchFamily="2" charset="0"/>
              </a:rPr>
              <a:t>adipiscing</a:t>
            </a:r>
            <a:r>
              <a:rPr lang="fr-CA" sz="2900" b="1" dirty="0">
                <a:latin typeface="Be Vietnam Pro" pitchFamily="2" charset="0"/>
              </a:rPr>
              <a:t> </a:t>
            </a:r>
            <a:r>
              <a:rPr lang="fr-CA" sz="2900" b="1" dirty="0" err="1">
                <a:latin typeface="Be Vietnam Pro" pitchFamily="2" charset="0"/>
              </a:rPr>
              <a:t>elit</a:t>
            </a:r>
            <a:r>
              <a:rPr lang="en-US" sz="2900" b="1" dirty="0">
                <a:solidFill>
                  <a:srgbClr val="000000"/>
                </a:solidFill>
                <a:latin typeface="Be Vietnam Pro" pitchFamily="2" charset="0"/>
                <a:ea typeface="Be Vietnam"/>
                <a:cs typeface="Be Vietnam"/>
                <a:sym typeface="Be Vietnam"/>
              </a:rPr>
              <a:t> </a:t>
            </a:r>
            <a:r>
              <a:rPr lang="en-US" sz="2900" b="1" dirty="0">
                <a:solidFill>
                  <a:srgbClr val="000000"/>
                </a:solidFill>
                <a:latin typeface="Be Vietnam Pro" pitchFamily="2" charset="0"/>
                <a:ea typeface="Be Vietnam Ultra-Bold"/>
                <a:cs typeface="Be Vietnam Ultra-Bold"/>
                <a:sym typeface="Be Vietnam Ultra-Bold"/>
              </a:rPr>
              <a:t>: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1E96A-044E-F27D-BF14-8B7524114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1925D26-A09F-8A78-181A-D821787278F3}"/>
              </a:ext>
            </a:extLst>
          </p:cNvPr>
          <p:cNvGrpSpPr/>
          <p:nvPr/>
        </p:nvGrpSpPr>
        <p:grpSpPr>
          <a:xfrm>
            <a:off x="0" y="0"/>
            <a:ext cx="8372465" cy="10287000"/>
            <a:chOff x="0" y="0"/>
            <a:chExt cx="2205094" cy="2709333"/>
          </a:xfrm>
          <a:solidFill>
            <a:srgbClr val="007748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C85C3FF-911F-997A-E187-E484BF7E3141}"/>
                </a:ext>
              </a:extLst>
            </p:cNvPr>
            <p:cNvSpPr/>
            <p:nvPr/>
          </p:nvSpPr>
          <p:spPr>
            <a:xfrm>
              <a:off x="0" y="0"/>
              <a:ext cx="2205094" cy="2709333"/>
            </a:xfrm>
            <a:custGeom>
              <a:avLst/>
              <a:gdLst/>
              <a:ahLst/>
              <a:cxnLst/>
              <a:rect l="l" t="t" r="r" b="b"/>
              <a:pathLst>
                <a:path w="2205094" h="2709333">
                  <a:moveTo>
                    <a:pt x="0" y="0"/>
                  </a:moveTo>
                  <a:lnTo>
                    <a:pt x="2205094" y="0"/>
                  </a:lnTo>
                  <a:lnTo>
                    <a:pt x="2205094" y="2709333"/>
                  </a:lnTo>
                  <a:lnTo>
                    <a:pt x="0" y="270933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fr-CA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4E504851-09EA-F128-B4BC-3F8B086ACC76}"/>
                </a:ext>
              </a:extLst>
            </p:cNvPr>
            <p:cNvSpPr txBox="1"/>
            <p:nvPr/>
          </p:nvSpPr>
          <p:spPr>
            <a:xfrm>
              <a:off x="0" y="-38100"/>
              <a:ext cx="2205094" cy="274743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8190023B-D48C-F2C5-9BCD-820250741A08}"/>
              </a:ext>
            </a:extLst>
          </p:cNvPr>
          <p:cNvSpPr txBox="1"/>
          <p:nvPr/>
        </p:nvSpPr>
        <p:spPr>
          <a:xfrm>
            <a:off x="8787731" y="1278497"/>
            <a:ext cx="4315861" cy="1181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200"/>
              </a:lnSpc>
            </a:pPr>
            <a:r>
              <a:rPr lang="en-US" sz="7200" b="1" dirty="0" err="1">
                <a:solidFill>
                  <a:srgbClr val="007748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Titre</a:t>
            </a:r>
            <a:endParaRPr lang="en-US" sz="7200" b="1" dirty="0">
              <a:solidFill>
                <a:srgbClr val="007748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7DA3900-AEAB-AD51-CAA6-B2576783FD15}"/>
              </a:ext>
            </a:extLst>
          </p:cNvPr>
          <p:cNvSpPr txBox="1"/>
          <p:nvPr/>
        </p:nvSpPr>
        <p:spPr>
          <a:xfrm>
            <a:off x="8787731" y="4040898"/>
            <a:ext cx="8221966" cy="3133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0" lvl="1" indent="-280670">
              <a:lnSpc>
                <a:spcPts val="3640"/>
              </a:lnSpc>
              <a:buFont typeface="Arial"/>
              <a:buChar char="•"/>
            </a:pPr>
            <a:r>
              <a:rPr lang="fr-CA" sz="2000" dirty="0">
                <a:latin typeface="Be Vietnam" panose="020B0604020202020204" charset="0"/>
              </a:rPr>
              <a:t>Lorem ipsum </a:t>
            </a:r>
            <a:r>
              <a:rPr lang="fr-CA" sz="2000" dirty="0" err="1">
                <a:latin typeface="Be Vietnam" panose="020B0604020202020204" charset="0"/>
              </a:rPr>
              <a:t>dolor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sit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amet</a:t>
            </a:r>
            <a:r>
              <a:rPr lang="fr-CA" sz="2000" dirty="0">
                <a:latin typeface="Be Vietnam" panose="020B0604020202020204" charset="0"/>
              </a:rPr>
              <a:t>, </a:t>
            </a:r>
            <a:r>
              <a:rPr lang="fr-CA" sz="2000" dirty="0" err="1">
                <a:latin typeface="Be Vietnam" panose="020B0604020202020204" charset="0"/>
              </a:rPr>
              <a:t>consectetuer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adipiscing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elit</a:t>
            </a:r>
            <a:r>
              <a:rPr lang="fr-CA" sz="2000" dirty="0">
                <a:latin typeface="Be Vietnam" panose="020B0604020202020204" charset="0"/>
              </a:rPr>
              <a:t>. </a:t>
            </a:r>
            <a:r>
              <a:rPr lang="fr-CA" sz="2000" dirty="0" err="1">
                <a:latin typeface="Be Vietnam" panose="020B0604020202020204" charset="0"/>
              </a:rPr>
              <a:t>Aenean</a:t>
            </a:r>
            <a:r>
              <a:rPr lang="fr-CA" sz="2000" dirty="0">
                <a:latin typeface="Be Vietnam" panose="020B0604020202020204" charset="0"/>
              </a:rPr>
              <a:t> commodo </a:t>
            </a:r>
            <a:r>
              <a:rPr lang="fr-CA" sz="2000" dirty="0" err="1">
                <a:latin typeface="Be Vietnam" panose="020B0604020202020204" charset="0"/>
              </a:rPr>
              <a:t>ligula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eget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dolor</a:t>
            </a:r>
            <a:r>
              <a:rPr lang="fr-CA" sz="2000" dirty="0">
                <a:latin typeface="Be Vietnam" panose="020B0604020202020204" charset="0"/>
              </a:rPr>
              <a:t>. </a:t>
            </a:r>
            <a:r>
              <a:rPr lang="fr-CA" sz="2000" dirty="0" err="1">
                <a:latin typeface="Be Vietnam" panose="020B0604020202020204" charset="0"/>
              </a:rPr>
              <a:t>Aenean</a:t>
            </a:r>
            <a:r>
              <a:rPr lang="fr-CA" sz="2000" dirty="0">
                <a:latin typeface="Be Vietnam" panose="020B0604020202020204" charset="0"/>
              </a:rPr>
              <a:t> massa. </a:t>
            </a:r>
          </a:p>
          <a:p>
            <a:pPr marL="561340" lvl="1" indent="-280670">
              <a:lnSpc>
                <a:spcPts val="3640"/>
              </a:lnSpc>
              <a:buFont typeface="Arial"/>
              <a:buChar char="•"/>
            </a:pPr>
            <a:r>
              <a:rPr lang="fr-CA" sz="2000" dirty="0">
                <a:latin typeface="Be Vietnam" panose="020B0604020202020204" charset="0"/>
              </a:rPr>
              <a:t>Lorem ipsum </a:t>
            </a:r>
            <a:r>
              <a:rPr lang="fr-CA" sz="2000" dirty="0" err="1">
                <a:latin typeface="Be Vietnam" panose="020B0604020202020204" charset="0"/>
              </a:rPr>
              <a:t>dolor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sit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amet</a:t>
            </a:r>
            <a:r>
              <a:rPr lang="fr-CA" sz="2000" dirty="0">
                <a:latin typeface="Be Vietnam" panose="020B0604020202020204" charset="0"/>
              </a:rPr>
              <a:t>, </a:t>
            </a:r>
            <a:r>
              <a:rPr lang="fr-CA" sz="2000" dirty="0" err="1">
                <a:latin typeface="Be Vietnam" panose="020B0604020202020204" charset="0"/>
              </a:rPr>
              <a:t>consectetuer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adipiscing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elit</a:t>
            </a:r>
            <a:r>
              <a:rPr lang="fr-CA" sz="2000" dirty="0">
                <a:latin typeface="Be Vietnam" panose="020B0604020202020204" charset="0"/>
              </a:rPr>
              <a:t>. </a:t>
            </a:r>
            <a:r>
              <a:rPr lang="fr-CA" sz="2000" dirty="0" err="1">
                <a:latin typeface="Be Vietnam" panose="020B0604020202020204" charset="0"/>
              </a:rPr>
              <a:t>Aenean</a:t>
            </a:r>
            <a:r>
              <a:rPr lang="fr-CA" sz="2000" dirty="0">
                <a:latin typeface="Be Vietnam" panose="020B0604020202020204" charset="0"/>
              </a:rPr>
              <a:t> commodo </a:t>
            </a:r>
            <a:r>
              <a:rPr lang="fr-CA" sz="2000" dirty="0" err="1">
                <a:latin typeface="Be Vietnam" panose="020B0604020202020204" charset="0"/>
              </a:rPr>
              <a:t>ligula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eget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dolor</a:t>
            </a:r>
            <a:r>
              <a:rPr lang="fr-CA" sz="2000" dirty="0">
                <a:latin typeface="Be Vietnam" panose="020B0604020202020204" charset="0"/>
              </a:rPr>
              <a:t>. </a:t>
            </a:r>
            <a:r>
              <a:rPr lang="fr-CA" sz="2000" dirty="0" err="1">
                <a:latin typeface="Be Vietnam" panose="020B0604020202020204" charset="0"/>
              </a:rPr>
              <a:t>Aenean</a:t>
            </a:r>
            <a:r>
              <a:rPr lang="fr-CA" sz="2000" dirty="0">
                <a:latin typeface="Be Vietnam" panose="020B0604020202020204" charset="0"/>
              </a:rPr>
              <a:t> massa.</a:t>
            </a:r>
            <a:endParaRPr lang="en-US" sz="2000" dirty="0">
              <a:solidFill>
                <a:srgbClr val="000000"/>
              </a:solidFill>
              <a:latin typeface="Be Vietnam"/>
              <a:ea typeface="Be Vietnam"/>
              <a:cs typeface="Be Vietnam"/>
              <a:sym typeface="Be Vietnam"/>
            </a:endParaRPr>
          </a:p>
          <a:p>
            <a:pPr marL="561340" lvl="1" indent="-280670">
              <a:lnSpc>
                <a:spcPts val="3640"/>
              </a:lnSpc>
              <a:buFont typeface="Arial"/>
              <a:buChar char="•"/>
            </a:pPr>
            <a:r>
              <a:rPr lang="fr-CA" sz="2000" dirty="0">
                <a:latin typeface="Be Vietnam" panose="020B0604020202020204" charset="0"/>
              </a:rPr>
              <a:t>Lorem ipsum </a:t>
            </a:r>
            <a:r>
              <a:rPr lang="fr-CA" sz="2000" dirty="0" err="1">
                <a:latin typeface="Be Vietnam" panose="020B0604020202020204" charset="0"/>
              </a:rPr>
              <a:t>dolor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sit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amet</a:t>
            </a:r>
            <a:r>
              <a:rPr lang="fr-CA" sz="2000" dirty="0">
                <a:latin typeface="Be Vietnam" panose="020B0604020202020204" charset="0"/>
              </a:rPr>
              <a:t>, </a:t>
            </a:r>
            <a:r>
              <a:rPr lang="fr-CA" sz="2000" dirty="0" err="1">
                <a:latin typeface="Be Vietnam" panose="020B0604020202020204" charset="0"/>
              </a:rPr>
              <a:t>consectetuer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adipiscing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elit</a:t>
            </a:r>
            <a:r>
              <a:rPr lang="fr-CA" sz="2000" dirty="0">
                <a:latin typeface="Be Vietnam" panose="020B0604020202020204" charset="0"/>
              </a:rPr>
              <a:t>. </a:t>
            </a:r>
            <a:r>
              <a:rPr lang="fr-CA" sz="2000" dirty="0" err="1">
                <a:latin typeface="Be Vietnam" panose="020B0604020202020204" charset="0"/>
              </a:rPr>
              <a:t>Aenean</a:t>
            </a:r>
            <a:r>
              <a:rPr lang="fr-CA" sz="2000" dirty="0">
                <a:latin typeface="Be Vietnam" panose="020B0604020202020204" charset="0"/>
              </a:rPr>
              <a:t> commodo </a:t>
            </a:r>
            <a:r>
              <a:rPr lang="fr-CA" sz="2000" dirty="0" err="1">
                <a:latin typeface="Be Vietnam" panose="020B0604020202020204" charset="0"/>
              </a:rPr>
              <a:t>ligula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eget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dolor</a:t>
            </a:r>
            <a:r>
              <a:rPr lang="fr-CA" sz="2000" dirty="0">
                <a:latin typeface="Be Vietnam" panose="020B0604020202020204" charset="0"/>
              </a:rPr>
              <a:t>. </a:t>
            </a:r>
            <a:r>
              <a:rPr lang="fr-CA" sz="2000" dirty="0" err="1">
                <a:latin typeface="Be Vietnam" panose="020B0604020202020204" charset="0"/>
              </a:rPr>
              <a:t>Aenean</a:t>
            </a:r>
            <a:r>
              <a:rPr lang="fr-CA" sz="2000" dirty="0">
                <a:latin typeface="Be Vietnam" panose="020B0604020202020204" charset="0"/>
              </a:rPr>
              <a:t> massa</a:t>
            </a:r>
            <a:r>
              <a:rPr lang="en-US" sz="2000" dirty="0">
                <a:solidFill>
                  <a:srgbClr val="000000"/>
                </a:solidFill>
                <a:latin typeface="Be Vietnam"/>
                <a:sym typeface="Be Vietnam"/>
              </a:rPr>
              <a:t>.</a:t>
            </a:r>
            <a:endParaRPr lang="en-US" sz="2000" dirty="0">
              <a:solidFill>
                <a:srgbClr val="000000"/>
              </a:solidFill>
              <a:latin typeface="Be Vietnam"/>
              <a:ea typeface="Be Vietnam"/>
              <a:cs typeface="Be Vietnam"/>
            </a:endParaRPr>
          </a:p>
          <a:p>
            <a:pPr algn="l">
              <a:lnSpc>
                <a:spcPts val="3220"/>
              </a:lnSpc>
            </a:pPr>
            <a:endParaRPr lang="en-US" sz="2000" dirty="0">
              <a:solidFill>
                <a:srgbClr val="000000"/>
              </a:solidFill>
              <a:latin typeface="Be Vietnam"/>
              <a:ea typeface="Be Vietnam"/>
              <a:cs typeface="Be Vietnam"/>
              <a:sym typeface="Be Vietnam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0653F6D-02A3-03A4-D302-48D3C63AFE98}"/>
              </a:ext>
            </a:extLst>
          </p:cNvPr>
          <p:cNvSpPr txBox="1"/>
          <p:nvPr/>
        </p:nvSpPr>
        <p:spPr>
          <a:xfrm>
            <a:off x="8787731" y="2563404"/>
            <a:ext cx="8465014" cy="1013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60"/>
              </a:lnSpc>
            </a:pPr>
            <a:r>
              <a:rPr lang="en-US" sz="2900" b="1" dirty="0">
                <a:solidFill>
                  <a:srgbClr val="000000"/>
                </a:solidFill>
                <a:latin typeface="Be Vietnam Pro" pitchFamily="2" charset="0"/>
                <a:ea typeface="Be Vietnam"/>
                <a:cs typeface="Be Vietnam"/>
                <a:sym typeface="Be Vietnam"/>
              </a:rPr>
              <a:t>Lorem ipsum </a:t>
            </a:r>
            <a:r>
              <a:rPr lang="fr-CA" sz="2900" b="1" dirty="0" err="1">
                <a:latin typeface="Be Vietnam Pro" pitchFamily="2" charset="0"/>
              </a:rPr>
              <a:t>dolor</a:t>
            </a:r>
            <a:r>
              <a:rPr lang="fr-CA" sz="2900" b="1" dirty="0">
                <a:latin typeface="Be Vietnam Pro" pitchFamily="2" charset="0"/>
              </a:rPr>
              <a:t> </a:t>
            </a:r>
            <a:r>
              <a:rPr lang="fr-CA" sz="2900" b="1" dirty="0" err="1">
                <a:latin typeface="Be Vietnam Pro" pitchFamily="2" charset="0"/>
              </a:rPr>
              <a:t>sit</a:t>
            </a:r>
            <a:r>
              <a:rPr lang="fr-CA" sz="2900" b="1" dirty="0">
                <a:latin typeface="Be Vietnam Pro" pitchFamily="2" charset="0"/>
              </a:rPr>
              <a:t> </a:t>
            </a:r>
            <a:r>
              <a:rPr lang="fr-CA" sz="2900" b="1" dirty="0" err="1">
                <a:latin typeface="Be Vietnam Pro" pitchFamily="2" charset="0"/>
              </a:rPr>
              <a:t>amet</a:t>
            </a:r>
            <a:r>
              <a:rPr lang="fr-CA" sz="2900" b="1" dirty="0">
                <a:latin typeface="Be Vietnam Pro" pitchFamily="2" charset="0"/>
              </a:rPr>
              <a:t>, </a:t>
            </a:r>
            <a:r>
              <a:rPr lang="fr-CA" sz="2900" b="1" dirty="0" err="1">
                <a:latin typeface="Be Vietnam Pro" pitchFamily="2" charset="0"/>
              </a:rPr>
              <a:t>consectetuer</a:t>
            </a:r>
            <a:r>
              <a:rPr lang="fr-CA" sz="2900" b="1" dirty="0">
                <a:latin typeface="Be Vietnam Pro" pitchFamily="2" charset="0"/>
              </a:rPr>
              <a:t> </a:t>
            </a:r>
            <a:r>
              <a:rPr lang="fr-CA" sz="2900" b="1" dirty="0" err="1">
                <a:latin typeface="Be Vietnam Pro" pitchFamily="2" charset="0"/>
              </a:rPr>
              <a:t>adipiscing</a:t>
            </a:r>
            <a:r>
              <a:rPr lang="fr-CA" sz="2900" b="1" dirty="0">
                <a:latin typeface="Be Vietnam Pro" pitchFamily="2" charset="0"/>
              </a:rPr>
              <a:t> </a:t>
            </a:r>
            <a:r>
              <a:rPr lang="fr-CA" sz="2900" b="1" dirty="0" err="1">
                <a:latin typeface="Be Vietnam Pro" pitchFamily="2" charset="0"/>
              </a:rPr>
              <a:t>elit</a:t>
            </a:r>
            <a:r>
              <a:rPr lang="en-US" sz="2900" b="1" dirty="0">
                <a:solidFill>
                  <a:srgbClr val="000000"/>
                </a:solidFill>
                <a:latin typeface="Be Vietnam Pro" pitchFamily="2" charset="0"/>
                <a:ea typeface="Be Vietnam"/>
                <a:cs typeface="Be Vietnam"/>
                <a:sym typeface="Be Vietnam"/>
              </a:rPr>
              <a:t> </a:t>
            </a:r>
            <a:r>
              <a:rPr lang="en-US" sz="2900" b="1" dirty="0">
                <a:solidFill>
                  <a:srgbClr val="000000"/>
                </a:solidFill>
                <a:latin typeface="Be Vietnam Pro" pitchFamily="2" charset="0"/>
                <a:ea typeface="Be Vietnam Ultra-Bold"/>
                <a:cs typeface="Be Vietnam Ultra-Bold"/>
                <a:sym typeface="Be Vietnam Ultra-Bold"/>
              </a:rPr>
              <a:t>: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9DB9A11-41B0-BC62-4762-7C720F03FEC6}"/>
              </a:ext>
            </a:extLst>
          </p:cNvPr>
          <p:cNvGrpSpPr/>
          <p:nvPr/>
        </p:nvGrpSpPr>
        <p:grpSpPr>
          <a:xfrm>
            <a:off x="987909" y="2019510"/>
            <a:ext cx="6442528" cy="6568103"/>
            <a:chOff x="0" y="0"/>
            <a:chExt cx="930263" cy="930263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512DA690-760F-4B53-389D-CF96CFB17529}"/>
                </a:ext>
              </a:extLst>
            </p:cNvPr>
            <p:cNvSpPr/>
            <p:nvPr/>
          </p:nvSpPr>
          <p:spPr>
            <a:xfrm>
              <a:off x="0" y="0"/>
              <a:ext cx="930263" cy="930263"/>
            </a:xfrm>
            <a:custGeom>
              <a:avLst/>
              <a:gdLst/>
              <a:ahLst/>
              <a:cxnLst/>
              <a:rect l="l" t="t" r="r" b="b"/>
              <a:pathLst>
                <a:path w="930263" h="930263">
                  <a:moveTo>
                    <a:pt x="45703" y="0"/>
                  </a:moveTo>
                  <a:lnTo>
                    <a:pt x="884560" y="0"/>
                  </a:lnTo>
                  <a:cubicBezTo>
                    <a:pt x="896681" y="0"/>
                    <a:pt x="908306" y="4815"/>
                    <a:pt x="916877" y="13386"/>
                  </a:cubicBezTo>
                  <a:cubicBezTo>
                    <a:pt x="925448" y="21957"/>
                    <a:pt x="930263" y="33582"/>
                    <a:pt x="930263" y="45703"/>
                  </a:cubicBezTo>
                  <a:lnTo>
                    <a:pt x="930263" y="884560"/>
                  </a:lnTo>
                  <a:cubicBezTo>
                    <a:pt x="930263" y="896681"/>
                    <a:pt x="925448" y="908306"/>
                    <a:pt x="916877" y="916877"/>
                  </a:cubicBezTo>
                  <a:cubicBezTo>
                    <a:pt x="908306" y="925448"/>
                    <a:pt x="896681" y="930263"/>
                    <a:pt x="884560" y="930263"/>
                  </a:cubicBezTo>
                  <a:lnTo>
                    <a:pt x="45703" y="930263"/>
                  </a:lnTo>
                  <a:cubicBezTo>
                    <a:pt x="20462" y="930263"/>
                    <a:pt x="0" y="909801"/>
                    <a:pt x="0" y="884560"/>
                  </a:cubicBezTo>
                  <a:lnTo>
                    <a:pt x="0" y="45703"/>
                  </a:lnTo>
                  <a:cubicBezTo>
                    <a:pt x="0" y="33582"/>
                    <a:pt x="4815" y="21957"/>
                    <a:pt x="13386" y="13386"/>
                  </a:cubicBezTo>
                  <a:cubicBezTo>
                    <a:pt x="21957" y="4815"/>
                    <a:pt x="33582" y="0"/>
                    <a:pt x="45703" y="0"/>
                  </a:cubicBezTo>
                  <a:close/>
                </a:path>
              </a:pathLst>
            </a:custGeom>
            <a:ln w="57150" cap="sq">
              <a:solidFill>
                <a:srgbClr val="FFE199"/>
              </a:solidFill>
              <a:prstDash val="solid"/>
              <a:miter/>
            </a:ln>
          </p:spPr>
          <p:txBody>
            <a:bodyPr/>
            <a:lstStyle/>
            <a:p>
              <a:endParaRPr lang="fr-CA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67029B-4B2C-736A-AD47-B9B762B5FAF6}"/>
                </a:ext>
              </a:extLst>
            </p:cNvPr>
            <p:cNvSpPr txBox="1"/>
            <p:nvPr/>
          </p:nvSpPr>
          <p:spPr>
            <a:xfrm>
              <a:off x="0" y="19050"/>
              <a:ext cx="930263" cy="9112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56"/>
                </a:lnSpc>
              </a:pPr>
              <a:endParaRPr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FCD811-3903-5018-CE08-FA25A74ED1F9}"/>
              </a:ext>
            </a:extLst>
          </p:cNvPr>
          <p:cNvGrpSpPr/>
          <p:nvPr/>
        </p:nvGrpSpPr>
        <p:grpSpPr>
          <a:xfrm>
            <a:off x="745672" y="1797050"/>
            <a:ext cx="6442528" cy="6568103"/>
            <a:chOff x="0" y="0"/>
            <a:chExt cx="812800" cy="812800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8BEA036F-A894-1DDB-6D0E-609A4220C6A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55325" y="0"/>
                  </a:moveTo>
                  <a:lnTo>
                    <a:pt x="757475" y="0"/>
                  </a:lnTo>
                  <a:cubicBezTo>
                    <a:pt x="788030" y="0"/>
                    <a:pt x="812800" y="24770"/>
                    <a:pt x="812800" y="55325"/>
                  </a:cubicBezTo>
                  <a:lnTo>
                    <a:pt x="812800" y="757475"/>
                  </a:lnTo>
                  <a:cubicBezTo>
                    <a:pt x="812800" y="788030"/>
                    <a:pt x="788030" y="812800"/>
                    <a:pt x="757475" y="812800"/>
                  </a:cubicBezTo>
                  <a:lnTo>
                    <a:pt x="55325" y="812800"/>
                  </a:lnTo>
                  <a:cubicBezTo>
                    <a:pt x="24770" y="812800"/>
                    <a:pt x="0" y="788030"/>
                    <a:pt x="0" y="757475"/>
                  </a:cubicBezTo>
                  <a:lnTo>
                    <a:pt x="0" y="55325"/>
                  </a:lnTo>
                  <a:cubicBezTo>
                    <a:pt x="0" y="24770"/>
                    <a:pt x="24770" y="0"/>
                    <a:pt x="55325" y="0"/>
                  </a:cubicBezTo>
                  <a:close/>
                </a:path>
              </a:pathLst>
            </a:custGeom>
            <a:blipFill>
              <a:blip r:embed="rId2"/>
              <a:stretch>
                <a:fillRect t="-18733" b="-14761"/>
              </a:stretch>
            </a:blipFill>
          </p:spPr>
          <p:txBody>
            <a:bodyPr/>
            <a:lstStyle/>
            <a:p>
              <a:endParaRPr lang="fr-CA"/>
            </a:p>
          </p:txBody>
        </p:sp>
      </p:grpSp>
    </p:spTree>
    <p:extLst>
      <p:ext uri="{BB962C8B-B14F-4D97-AF65-F5344CB8AC3E}">
        <p14:creationId xmlns:p14="http://schemas.microsoft.com/office/powerpoint/2010/main" val="1456378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131508" y="7867871"/>
            <a:ext cx="12024983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0670" lvl="1" algn="ctr">
              <a:lnSpc>
                <a:spcPts val="3640"/>
              </a:lnSpc>
            </a:pPr>
            <a:r>
              <a:rPr lang="fr-CA" sz="3500" dirty="0">
                <a:latin typeface="Be Vietnam" panose="020B0604020202020204" charset="0"/>
              </a:rPr>
              <a:t>Lorem ipsum </a:t>
            </a:r>
            <a:r>
              <a:rPr lang="fr-CA" sz="3500" dirty="0" err="1">
                <a:latin typeface="Be Vietnam" panose="020B0604020202020204" charset="0"/>
              </a:rPr>
              <a:t>dolor</a:t>
            </a:r>
            <a:r>
              <a:rPr lang="fr-CA" sz="3500" dirty="0">
                <a:latin typeface="Be Vietnam" panose="020B0604020202020204" charset="0"/>
              </a:rPr>
              <a:t> </a:t>
            </a:r>
            <a:r>
              <a:rPr lang="fr-CA" sz="3500" dirty="0" err="1">
                <a:latin typeface="Be Vietnam" panose="020B0604020202020204" charset="0"/>
              </a:rPr>
              <a:t>sit</a:t>
            </a:r>
            <a:r>
              <a:rPr lang="fr-CA" sz="3500" dirty="0">
                <a:latin typeface="Be Vietnam" panose="020B0604020202020204" charset="0"/>
              </a:rPr>
              <a:t> </a:t>
            </a:r>
            <a:r>
              <a:rPr lang="fr-CA" sz="3500" dirty="0" err="1">
                <a:latin typeface="Be Vietnam" panose="020B0604020202020204" charset="0"/>
              </a:rPr>
              <a:t>amet</a:t>
            </a:r>
            <a:r>
              <a:rPr lang="fr-CA" sz="3500" dirty="0">
                <a:latin typeface="Be Vietnam" panose="020B0604020202020204" charset="0"/>
              </a:rPr>
              <a:t>, </a:t>
            </a:r>
            <a:r>
              <a:rPr lang="fr-CA" sz="3500" dirty="0" err="1">
                <a:latin typeface="Be Vietnam" panose="020B0604020202020204" charset="0"/>
              </a:rPr>
              <a:t>consectetuer</a:t>
            </a:r>
            <a:r>
              <a:rPr lang="fr-CA" sz="3500" dirty="0">
                <a:latin typeface="Be Vietnam" panose="020B0604020202020204" charset="0"/>
              </a:rPr>
              <a:t> </a:t>
            </a:r>
            <a:r>
              <a:rPr lang="fr-CA" sz="3500" dirty="0" err="1">
                <a:latin typeface="Be Vietnam" panose="020B0604020202020204" charset="0"/>
              </a:rPr>
              <a:t>adipiscing</a:t>
            </a:r>
            <a:r>
              <a:rPr lang="fr-CA" sz="3500" dirty="0">
                <a:latin typeface="Be Vietnam" panose="020B0604020202020204" charset="0"/>
              </a:rPr>
              <a:t> </a:t>
            </a:r>
            <a:r>
              <a:rPr lang="fr-CA" sz="3500" dirty="0" err="1">
                <a:latin typeface="Be Vietnam" panose="020B0604020202020204" charset="0"/>
              </a:rPr>
              <a:t>elit</a:t>
            </a:r>
            <a:r>
              <a:rPr lang="fr-CA" sz="3500" dirty="0">
                <a:latin typeface="Be Vietnam" panose="020B0604020202020204" charset="0"/>
              </a:rPr>
              <a:t>. </a:t>
            </a:r>
            <a:r>
              <a:rPr lang="fr-CA" sz="3500" dirty="0" err="1">
                <a:latin typeface="Be Vietnam" panose="020B0604020202020204" charset="0"/>
              </a:rPr>
              <a:t>Aenean</a:t>
            </a:r>
            <a:r>
              <a:rPr lang="fr-CA" sz="3500" dirty="0">
                <a:latin typeface="Be Vietnam" panose="020B0604020202020204" charset="0"/>
              </a:rPr>
              <a:t> commodo </a:t>
            </a:r>
            <a:r>
              <a:rPr lang="fr-CA" sz="3500" dirty="0" err="1">
                <a:latin typeface="Be Vietnam" panose="020B0604020202020204" charset="0"/>
              </a:rPr>
              <a:t>ligula</a:t>
            </a:r>
            <a:r>
              <a:rPr lang="fr-CA" sz="3500" dirty="0">
                <a:latin typeface="Be Vietnam" panose="020B0604020202020204" charset="0"/>
              </a:rPr>
              <a:t> </a:t>
            </a:r>
            <a:r>
              <a:rPr lang="fr-CA" sz="3500" dirty="0" err="1">
                <a:latin typeface="Be Vietnam" panose="020B0604020202020204" charset="0"/>
              </a:rPr>
              <a:t>eget</a:t>
            </a:r>
            <a:r>
              <a:rPr lang="fr-CA" sz="3500" dirty="0">
                <a:latin typeface="Be Vietnam" panose="020B0604020202020204" charset="0"/>
              </a:rPr>
              <a:t> </a:t>
            </a:r>
            <a:r>
              <a:rPr lang="fr-CA" sz="3500" dirty="0" err="1">
                <a:latin typeface="Be Vietnam" panose="020B0604020202020204" charset="0"/>
              </a:rPr>
              <a:t>dolor</a:t>
            </a:r>
            <a:r>
              <a:rPr lang="fr-CA" sz="3500" dirty="0">
                <a:latin typeface="Be Vietnam" panose="020B0604020202020204" charset="0"/>
              </a:rPr>
              <a:t>. </a:t>
            </a:r>
            <a:r>
              <a:rPr lang="fr-CA" sz="3500" dirty="0" err="1">
                <a:latin typeface="Be Vietnam" panose="020B0604020202020204" charset="0"/>
              </a:rPr>
              <a:t>Aenean</a:t>
            </a:r>
            <a:r>
              <a:rPr lang="fr-CA" sz="3500" dirty="0">
                <a:latin typeface="Be Vietnam" panose="020B0604020202020204" charset="0"/>
              </a:rPr>
              <a:t> massa. </a:t>
            </a:r>
          </a:p>
        </p:txBody>
      </p:sp>
      <p:pic>
        <p:nvPicPr>
          <p:cNvPr id="4" name="Image 3" descr="Une image contenant texte, habits, Visage humain, arbre&#10;&#10;Le contenu généré par l’IA peut être incorrect.">
            <a:extLst>
              <a:ext uri="{FF2B5EF4-FFF2-40B4-BE49-F238E27FC236}">
                <a16:creationId xmlns:a16="http://schemas.microsoft.com/office/drawing/2014/main" id="{92447473-4D22-6660-D6DC-B8D453EFC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457" y="982046"/>
            <a:ext cx="16851087" cy="641790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75898" y="2712392"/>
            <a:ext cx="1339398" cy="1339398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28575" cap="sq">
              <a:solidFill>
                <a:srgbClr val="2D7849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1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112438" y="2712392"/>
            <a:ext cx="1339398" cy="1339398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28575" cap="sq">
              <a:solidFill>
                <a:srgbClr val="2D7849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1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875898" y="5926784"/>
            <a:ext cx="1339398" cy="1339398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28575" cap="sq">
              <a:solidFill>
                <a:srgbClr val="2D7849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1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112438" y="5926784"/>
            <a:ext cx="1339398" cy="1339398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28575" cap="sq">
              <a:solidFill>
                <a:srgbClr val="2D7849"/>
              </a:solidFill>
              <a:prstDash val="solid"/>
              <a:miter/>
            </a:ln>
          </p:spPr>
          <p:txBody>
            <a:bodyPr/>
            <a:lstStyle/>
            <a:p>
              <a:endParaRPr lang="fr-CA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1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792308" y="2620086"/>
            <a:ext cx="1339398" cy="1339398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7748"/>
            </a:solidFill>
          </p:spPr>
          <p:txBody>
            <a:bodyPr/>
            <a:lstStyle/>
            <a:p>
              <a:endParaRPr lang="fr-CA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1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022010" y="2620086"/>
            <a:ext cx="1339398" cy="1339398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7748"/>
            </a:solidFill>
          </p:spPr>
          <p:txBody>
            <a:bodyPr/>
            <a:lstStyle/>
            <a:p>
              <a:endParaRPr lang="fr-CA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1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792308" y="5831635"/>
            <a:ext cx="1339398" cy="1339398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7748"/>
            </a:solidFill>
          </p:spPr>
          <p:txBody>
            <a:bodyPr/>
            <a:lstStyle/>
            <a:p>
              <a:endParaRPr lang="fr-CA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1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0022010" y="5831635"/>
            <a:ext cx="1339398" cy="1339398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7748"/>
            </a:solidFill>
          </p:spPr>
          <p:txBody>
            <a:bodyPr/>
            <a:lstStyle/>
            <a:p>
              <a:endParaRPr lang="fr-CA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159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3934426" y="3290923"/>
            <a:ext cx="4331564" cy="1402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>
              <a:lnSpc>
                <a:spcPts val="2800"/>
              </a:lnSpc>
            </a:pPr>
            <a:r>
              <a:rPr lang="fr-CA" sz="2000" dirty="0">
                <a:latin typeface="Be Vietnam" panose="020B0604020202020204" charset="0"/>
              </a:rPr>
              <a:t>Lorem ipsum </a:t>
            </a:r>
            <a:r>
              <a:rPr lang="fr-CA" sz="2000" dirty="0" err="1">
                <a:latin typeface="Be Vietnam" panose="020B0604020202020204" charset="0"/>
              </a:rPr>
              <a:t>dolor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sit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amet</a:t>
            </a:r>
            <a:r>
              <a:rPr lang="fr-CA" sz="2000" dirty="0">
                <a:latin typeface="Be Vietnam" panose="020B0604020202020204" charset="0"/>
              </a:rPr>
              <a:t>, </a:t>
            </a:r>
            <a:r>
              <a:rPr lang="fr-CA" sz="2000" dirty="0" err="1">
                <a:latin typeface="Be Vietnam" panose="020B0604020202020204" charset="0"/>
              </a:rPr>
              <a:t>consectetuer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adipiscing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elit</a:t>
            </a:r>
            <a:r>
              <a:rPr lang="fr-CA" sz="2000" dirty="0">
                <a:latin typeface="Be Vietnam" panose="020B0604020202020204" charset="0"/>
              </a:rPr>
              <a:t>. </a:t>
            </a:r>
            <a:r>
              <a:rPr lang="fr-CA" sz="2000" dirty="0" err="1">
                <a:latin typeface="Be Vietnam" panose="020B0604020202020204" charset="0"/>
              </a:rPr>
              <a:t>Aenean</a:t>
            </a:r>
            <a:r>
              <a:rPr lang="fr-CA" sz="2000" dirty="0">
                <a:latin typeface="Be Vietnam" panose="020B0604020202020204" charset="0"/>
              </a:rPr>
              <a:t> commodo </a:t>
            </a:r>
            <a:r>
              <a:rPr lang="fr-CA" sz="2000" dirty="0" err="1">
                <a:latin typeface="Be Vietnam" panose="020B0604020202020204" charset="0"/>
              </a:rPr>
              <a:t>ligula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eget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dolor</a:t>
            </a:r>
            <a:r>
              <a:rPr lang="fr-CA" sz="2000" dirty="0">
                <a:latin typeface="Be Vietnam" panose="020B0604020202020204" charset="0"/>
              </a:rPr>
              <a:t>. </a:t>
            </a:r>
            <a:r>
              <a:rPr lang="fr-CA" sz="2000" dirty="0" err="1">
                <a:latin typeface="Be Vietnam" panose="020B0604020202020204" charset="0"/>
              </a:rPr>
              <a:t>Aenean</a:t>
            </a:r>
            <a:r>
              <a:rPr lang="fr-CA" sz="2000" dirty="0">
                <a:latin typeface="Be Vietnam" panose="020B0604020202020204" charset="0"/>
              </a:rPr>
              <a:t> massa. 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164128" y="3334466"/>
            <a:ext cx="4331564" cy="1402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>
              <a:lnSpc>
                <a:spcPts val="2800"/>
              </a:lnSpc>
            </a:pPr>
            <a:r>
              <a:rPr lang="fr-CA" sz="2000" dirty="0">
                <a:latin typeface="Be Vietnam" panose="020B0604020202020204" charset="0"/>
              </a:rPr>
              <a:t>Lorem ipsum </a:t>
            </a:r>
            <a:r>
              <a:rPr lang="fr-CA" sz="2000" dirty="0" err="1">
                <a:latin typeface="Be Vietnam" panose="020B0604020202020204" charset="0"/>
              </a:rPr>
              <a:t>dolor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sit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amet</a:t>
            </a:r>
            <a:r>
              <a:rPr lang="fr-CA" sz="2000" dirty="0">
                <a:latin typeface="Be Vietnam" panose="020B0604020202020204" charset="0"/>
              </a:rPr>
              <a:t>, </a:t>
            </a:r>
            <a:r>
              <a:rPr lang="fr-CA" sz="2000" dirty="0" err="1">
                <a:latin typeface="Be Vietnam" panose="020B0604020202020204" charset="0"/>
              </a:rPr>
              <a:t>consectetuer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adipiscing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elit</a:t>
            </a:r>
            <a:r>
              <a:rPr lang="fr-CA" sz="2000" dirty="0">
                <a:latin typeface="Be Vietnam" panose="020B0604020202020204" charset="0"/>
              </a:rPr>
              <a:t>. </a:t>
            </a:r>
            <a:r>
              <a:rPr lang="fr-CA" sz="2000" dirty="0" err="1">
                <a:latin typeface="Be Vietnam" panose="020B0604020202020204" charset="0"/>
              </a:rPr>
              <a:t>Aenean</a:t>
            </a:r>
            <a:r>
              <a:rPr lang="fr-CA" sz="2000" dirty="0">
                <a:latin typeface="Be Vietnam" panose="020B0604020202020204" charset="0"/>
              </a:rPr>
              <a:t> commodo </a:t>
            </a:r>
            <a:r>
              <a:rPr lang="fr-CA" sz="2000" dirty="0" err="1">
                <a:latin typeface="Be Vietnam" panose="020B0604020202020204" charset="0"/>
              </a:rPr>
              <a:t>ligula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eget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dolor</a:t>
            </a:r>
            <a:r>
              <a:rPr lang="fr-CA" sz="2000" dirty="0">
                <a:latin typeface="Be Vietnam" panose="020B0604020202020204" charset="0"/>
              </a:rPr>
              <a:t>. </a:t>
            </a:r>
            <a:r>
              <a:rPr lang="fr-CA" sz="2000" dirty="0" err="1">
                <a:latin typeface="Be Vietnam" panose="020B0604020202020204" charset="0"/>
              </a:rPr>
              <a:t>Aenean</a:t>
            </a:r>
            <a:r>
              <a:rPr lang="fr-CA" sz="2000" dirty="0">
                <a:latin typeface="Be Vietnam" panose="020B0604020202020204" charset="0"/>
              </a:rPr>
              <a:t> massa. 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934426" y="6612814"/>
            <a:ext cx="4331564" cy="1402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>
              <a:lnSpc>
                <a:spcPts val="2800"/>
              </a:lnSpc>
            </a:pPr>
            <a:r>
              <a:rPr lang="fr-CA" sz="2000" dirty="0">
                <a:latin typeface="Be Vietnam" panose="020B0604020202020204" charset="0"/>
              </a:rPr>
              <a:t>Lorem ipsum </a:t>
            </a:r>
            <a:r>
              <a:rPr lang="fr-CA" sz="2000" dirty="0" err="1">
                <a:latin typeface="Be Vietnam" panose="020B0604020202020204" charset="0"/>
              </a:rPr>
              <a:t>dolor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sit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amet</a:t>
            </a:r>
            <a:r>
              <a:rPr lang="fr-CA" sz="2000" dirty="0">
                <a:latin typeface="Be Vietnam" panose="020B0604020202020204" charset="0"/>
              </a:rPr>
              <a:t>, </a:t>
            </a:r>
            <a:r>
              <a:rPr lang="fr-CA" sz="2000" dirty="0" err="1">
                <a:latin typeface="Be Vietnam" panose="020B0604020202020204" charset="0"/>
              </a:rPr>
              <a:t>consectetuer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adipiscing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elit</a:t>
            </a:r>
            <a:r>
              <a:rPr lang="fr-CA" sz="2000" dirty="0">
                <a:latin typeface="Be Vietnam" panose="020B0604020202020204" charset="0"/>
              </a:rPr>
              <a:t>. </a:t>
            </a:r>
            <a:r>
              <a:rPr lang="fr-CA" sz="2000" dirty="0" err="1">
                <a:latin typeface="Be Vietnam" panose="020B0604020202020204" charset="0"/>
              </a:rPr>
              <a:t>Aenean</a:t>
            </a:r>
            <a:r>
              <a:rPr lang="fr-CA" sz="2000" dirty="0">
                <a:latin typeface="Be Vietnam" panose="020B0604020202020204" charset="0"/>
              </a:rPr>
              <a:t> commodo </a:t>
            </a:r>
            <a:r>
              <a:rPr lang="fr-CA" sz="2000" dirty="0" err="1">
                <a:latin typeface="Be Vietnam" panose="020B0604020202020204" charset="0"/>
              </a:rPr>
              <a:t>ligula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eget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dolor</a:t>
            </a:r>
            <a:r>
              <a:rPr lang="fr-CA" sz="2000" dirty="0">
                <a:latin typeface="Be Vietnam" panose="020B0604020202020204" charset="0"/>
              </a:rPr>
              <a:t>. </a:t>
            </a:r>
            <a:r>
              <a:rPr lang="fr-CA" sz="2000" dirty="0" err="1">
                <a:latin typeface="Be Vietnam" panose="020B0604020202020204" charset="0"/>
              </a:rPr>
              <a:t>Aenean</a:t>
            </a:r>
            <a:r>
              <a:rPr lang="fr-CA" sz="2000" dirty="0">
                <a:latin typeface="Be Vietnam" panose="020B0604020202020204" charset="0"/>
              </a:rPr>
              <a:t> massa. 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164128" y="6612814"/>
            <a:ext cx="4331564" cy="1402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>
              <a:lnSpc>
                <a:spcPts val="2800"/>
              </a:lnSpc>
            </a:pPr>
            <a:r>
              <a:rPr lang="fr-CA" sz="2000" dirty="0">
                <a:latin typeface="Be Vietnam" panose="020B0604020202020204" charset="0"/>
              </a:rPr>
              <a:t>Lorem ipsum </a:t>
            </a:r>
            <a:r>
              <a:rPr lang="fr-CA" sz="2000" dirty="0" err="1">
                <a:latin typeface="Be Vietnam" panose="020B0604020202020204" charset="0"/>
              </a:rPr>
              <a:t>dolor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sit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amet</a:t>
            </a:r>
            <a:r>
              <a:rPr lang="fr-CA" sz="2000" dirty="0">
                <a:latin typeface="Be Vietnam" panose="020B0604020202020204" charset="0"/>
              </a:rPr>
              <a:t>, </a:t>
            </a:r>
            <a:r>
              <a:rPr lang="fr-CA" sz="2000" dirty="0" err="1">
                <a:latin typeface="Be Vietnam" panose="020B0604020202020204" charset="0"/>
              </a:rPr>
              <a:t>consectetuer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adipiscing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elit</a:t>
            </a:r>
            <a:r>
              <a:rPr lang="fr-CA" sz="2000" dirty="0">
                <a:latin typeface="Be Vietnam" panose="020B0604020202020204" charset="0"/>
              </a:rPr>
              <a:t>. </a:t>
            </a:r>
            <a:r>
              <a:rPr lang="fr-CA" sz="2000" dirty="0" err="1">
                <a:latin typeface="Be Vietnam" panose="020B0604020202020204" charset="0"/>
              </a:rPr>
              <a:t>Aenean</a:t>
            </a:r>
            <a:r>
              <a:rPr lang="fr-CA" sz="2000" dirty="0">
                <a:latin typeface="Be Vietnam" panose="020B0604020202020204" charset="0"/>
              </a:rPr>
              <a:t> commodo </a:t>
            </a:r>
            <a:r>
              <a:rPr lang="fr-CA" sz="2000" dirty="0" err="1">
                <a:latin typeface="Be Vietnam" panose="020B0604020202020204" charset="0"/>
              </a:rPr>
              <a:t>ligula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eget</a:t>
            </a:r>
            <a:r>
              <a:rPr lang="fr-CA" sz="2000" dirty="0">
                <a:latin typeface="Be Vietnam" panose="020B0604020202020204" charset="0"/>
              </a:rPr>
              <a:t> </a:t>
            </a:r>
            <a:r>
              <a:rPr lang="fr-CA" sz="2000" dirty="0" err="1">
                <a:latin typeface="Be Vietnam" panose="020B0604020202020204" charset="0"/>
              </a:rPr>
              <a:t>dolor</a:t>
            </a:r>
            <a:r>
              <a:rPr lang="fr-CA" sz="2000" dirty="0">
                <a:latin typeface="Be Vietnam" panose="020B0604020202020204" charset="0"/>
              </a:rPr>
              <a:t>. </a:t>
            </a:r>
            <a:r>
              <a:rPr lang="fr-CA" sz="2000" dirty="0" err="1">
                <a:latin typeface="Be Vietnam" panose="020B0604020202020204" charset="0"/>
              </a:rPr>
              <a:t>Aenean</a:t>
            </a:r>
            <a:r>
              <a:rPr lang="fr-CA" sz="2000" dirty="0">
                <a:latin typeface="Be Vietnam" panose="020B0604020202020204" charset="0"/>
              </a:rPr>
              <a:t> massa. 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3934426" y="2707530"/>
            <a:ext cx="3905266" cy="4263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500"/>
              </a:lnSpc>
            </a:pPr>
            <a:r>
              <a:rPr lang="fr-FR" sz="2500" b="1" dirty="0">
                <a:solidFill>
                  <a:srgbClr val="007748"/>
                </a:solidFill>
                <a:highlight>
                  <a:srgbClr val="FFFFFF"/>
                </a:highlight>
                <a:latin typeface="Poppins 1 Ultra-Bold"/>
                <a:cs typeface="Poppins 1 Ultra-Bold"/>
              </a:rPr>
              <a:t>Titre</a:t>
            </a:r>
            <a:endParaRPr lang="en-US" sz="2500" b="1" dirty="0">
              <a:solidFill>
                <a:srgbClr val="007748"/>
              </a:solidFill>
              <a:highlight>
                <a:srgbClr val="FFFFFF"/>
              </a:highlight>
              <a:latin typeface="Poppins 1 Ultra-Bold"/>
              <a:ea typeface="Poppins 1 Bold"/>
              <a:cs typeface="Poppins 1 Ultra-Bold"/>
              <a:sym typeface="Poppins 1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12164128" y="2707530"/>
            <a:ext cx="2094784" cy="4263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fr-FR" sz="2500" b="1" dirty="0">
                <a:solidFill>
                  <a:srgbClr val="007748"/>
                </a:solidFill>
                <a:latin typeface="Poppins 1 Ultra-Bold"/>
                <a:cs typeface="Poppins 1 Ultra-Bold"/>
              </a:rPr>
              <a:t>Titre</a:t>
            </a:r>
            <a:endParaRPr lang="en-US" sz="2500" b="1" dirty="0">
              <a:solidFill>
                <a:srgbClr val="007748"/>
              </a:solidFill>
              <a:latin typeface="Poppins 1 Ultra-Bold"/>
              <a:ea typeface="Poppins 1 Bold"/>
              <a:cs typeface="Poppins 1 Ultra-Bold"/>
              <a:sym typeface="Poppins 1 Bold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3934426" y="5985878"/>
            <a:ext cx="3118093" cy="4263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500"/>
              </a:lnSpc>
            </a:pPr>
            <a:r>
              <a:rPr lang="fr-FR" sz="2500" b="1" dirty="0">
                <a:solidFill>
                  <a:srgbClr val="007748"/>
                </a:solidFill>
                <a:latin typeface="Poppins 1 Ultra-Bold"/>
                <a:cs typeface="Poppins 1 Ultra-Bold"/>
              </a:rPr>
              <a:t>Titre</a:t>
            </a:r>
            <a:endParaRPr lang="en-US" sz="2500" b="1" dirty="0">
              <a:solidFill>
                <a:srgbClr val="007748"/>
              </a:solidFill>
              <a:latin typeface="Poppins 1 Ultra-Bold"/>
              <a:ea typeface="Poppins 1 Bold"/>
              <a:cs typeface="Poppins 1 Ultra-Bold"/>
              <a:sym typeface="Poppins 1 Bold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12164128" y="5974993"/>
            <a:ext cx="2172074" cy="4263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500"/>
              </a:lnSpc>
            </a:pPr>
            <a:r>
              <a:rPr lang="fr-FR" sz="2500" b="1" dirty="0">
                <a:solidFill>
                  <a:srgbClr val="007748"/>
                </a:solidFill>
                <a:latin typeface="Poppins 1 Ultra-Bold"/>
                <a:cs typeface="Poppins 1 Ultra-Bold"/>
              </a:rPr>
              <a:t>Titre</a:t>
            </a:r>
            <a:endParaRPr lang="en-US" sz="2500" b="1" dirty="0">
              <a:solidFill>
                <a:srgbClr val="007748"/>
              </a:solidFill>
              <a:latin typeface="Poppins 1 Ultra-Bold"/>
              <a:ea typeface="Poppins 1 Bold"/>
              <a:cs typeface="Poppins 1 Ultra-Bold"/>
              <a:sym typeface="Poppins 1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2312762" y="2796618"/>
            <a:ext cx="298490" cy="755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0542464" y="2796618"/>
            <a:ext cx="334804" cy="755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3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312762" y="6005435"/>
            <a:ext cx="334208" cy="755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2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0542464" y="6005435"/>
            <a:ext cx="345996" cy="755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7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12497" y="981075"/>
            <a:ext cx="4933789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00"/>
              </a:lnSpc>
            </a:pPr>
            <a:r>
              <a:rPr lang="en-US" sz="8000" b="1" dirty="0" err="1">
                <a:solidFill>
                  <a:srgbClr val="FFFFFF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Titre</a:t>
            </a:r>
            <a:endParaRPr lang="en-US" sz="8000" b="1" dirty="0">
              <a:solidFill>
                <a:srgbClr val="FFFFFF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12497" y="3048468"/>
            <a:ext cx="11598604" cy="31336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61340" lvl="1" indent="-280670">
              <a:lnSpc>
                <a:spcPct val="150000"/>
              </a:lnSpc>
              <a:buFont typeface="Arial"/>
              <a:buChar char="•"/>
            </a:pP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Lorem ipsum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sit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amet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,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consectetuer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adipiscing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elit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commodo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ligula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eget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massa. </a:t>
            </a:r>
          </a:p>
          <a:p>
            <a:pPr marL="561340" lvl="1" indent="-280670">
              <a:lnSpc>
                <a:spcPct val="150000"/>
              </a:lnSpc>
              <a:buFont typeface="Arial"/>
              <a:buChar char="•"/>
            </a:pP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Lorem ipsum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sit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amet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,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consectetuer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adipiscing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elit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commodo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ligula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eget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massa.</a:t>
            </a:r>
            <a:endParaRPr lang="en-US" sz="2000" dirty="0">
              <a:solidFill>
                <a:schemeClr val="bg1"/>
              </a:solidFill>
              <a:latin typeface="Be Vietnam"/>
              <a:ea typeface="Be Vietnam"/>
              <a:cs typeface="Be Vietnam"/>
              <a:sym typeface="Be Vietnam"/>
            </a:endParaRPr>
          </a:p>
          <a:p>
            <a:pPr marL="561340" lvl="1" indent="-280670">
              <a:lnSpc>
                <a:spcPct val="150000"/>
              </a:lnSpc>
              <a:buFont typeface="Arial"/>
              <a:buChar char="•"/>
            </a:pP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Lorem ipsum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sit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amet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,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consectetuer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adipiscing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elit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commodo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ligula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eget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chemeClr val="bg1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chemeClr val="bg1"/>
                </a:solidFill>
                <a:latin typeface="Be Vietnam" panose="020B0604020202020204" charset="0"/>
              </a:rPr>
              <a:t> massa</a:t>
            </a:r>
            <a:r>
              <a:rPr lang="en-US" sz="2000" dirty="0">
                <a:solidFill>
                  <a:schemeClr val="bg1"/>
                </a:solidFill>
                <a:latin typeface="Be Vietnam"/>
                <a:sym typeface="Be Vietnam"/>
              </a:rPr>
              <a:t>.</a:t>
            </a:r>
            <a:endParaRPr lang="en-US" sz="2000" dirty="0">
              <a:solidFill>
                <a:schemeClr val="bg1"/>
              </a:solidFill>
              <a:latin typeface="Be Vietnam"/>
              <a:ea typeface="Be Vietnam"/>
              <a:cs typeface="Be Vietnam"/>
            </a:endParaRPr>
          </a:p>
          <a:p>
            <a:pPr>
              <a:lnSpc>
                <a:spcPts val="3220"/>
              </a:lnSpc>
            </a:pPr>
            <a:endParaRPr lang="en-US" sz="2000" dirty="0">
              <a:solidFill>
                <a:schemeClr val="bg1"/>
              </a:solidFill>
              <a:latin typeface="Be Vietnam"/>
              <a:ea typeface="Be Vietnam"/>
              <a:cs typeface="Be Vietnam"/>
              <a:sym typeface="Be Vietnam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28700" y="2405904"/>
            <a:ext cx="16146253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79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00000"/>
                </a:solidFill>
                <a:latin typeface="Be Vietnam Pro" pitchFamily="2" charset="0"/>
                <a:ea typeface="Be Vietnam"/>
                <a:cs typeface="Be Vietnam"/>
                <a:sym typeface="Be Vietnam"/>
              </a:rPr>
              <a:t>Lorem ipsum </a:t>
            </a:r>
            <a:r>
              <a:rPr lang="fr-CA" sz="3200" b="1" dirty="0" err="1">
                <a:latin typeface="Be Vietnam Pro" pitchFamily="2" charset="0"/>
              </a:rPr>
              <a:t>dolor</a:t>
            </a:r>
            <a:r>
              <a:rPr lang="fr-CA" sz="3200" b="1" dirty="0">
                <a:latin typeface="Be Vietnam Pro" pitchFamily="2" charset="0"/>
              </a:rPr>
              <a:t> </a:t>
            </a:r>
            <a:r>
              <a:rPr lang="fr-CA" sz="3200" b="1" dirty="0" err="1">
                <a:latin typeface="Be Vietnam Pro" pitchFamily="2" charset="0"/>
              </a:rPr>
              <a:t>sit</a:t>
            </a:r>
            <a:r>
              <a:rPr lang="fr-CA" sz="3200" b="1" dirty="0">
                <a:latin typeface="Be Vietnam Pro" pitchFamily="2" charset="0"/>
              </a:rPr>
              <a:t> </a:t>
            </a:r>
            <a:r>
              <a:rPr lang="fr-CA" sz="3200" b="1" dirty="0" err="1">
                <a:latin typeface="Be Vietnam Pro" pitchFamily="2" charset="0"/>
              </a:rPr>
              <a:t>amet</a:t>
            </a:r>
            <a:r>
              <a:rPr lang="fr-CA" sz="3200" b="1" dirty="0">
                <a:latin typeface="Be Vietnam Pro" pitchFamily="2" charset="0"/>
              </a:rPr>
              <a:t>, </a:t>
            </a:r>
            <a:r>
              <a:rPr lang="fr-CA" sz="3200" b="1" dirty="0" err="1">
                <a:latin typeface="Be Vietnam Pro" pitchFamily="2" charset="0"/>
              </a:rPr>
              <a:t>consectetuer</a:t>
            </a:r>
            <a:r>
              <a:rPr lang="fr-CA" sz="3200" b="1" dirty="0">
                <a:latin typeface="Be Vietnam Pro" pitchFamily="2" charset="0"/>
              </a:rPr>
              <a:t> </a:t>
            </a:r>
            <a:r>
              <a:rPr lang="fr-CA" sz="3200" b="1" dirty="0" err="1">
                <a:latin typeface="Be Vietnam Pro" pitchFamily="2" charset="0"/>
              </a:rPr>
              <a:t>adipiscing</a:t>
            </a:r>
            <a:r>
              <a:rPr lang="fr-CA" sz="3200" b="1" dirty="0">
                <a:latin typeface="Be Vietnam Pro" pitchFamily="2" charset="0"/>
              </a:rPr>
              <a:t> </a:t>
            </a:r>
            <a:r>
              <a:rPr lang="fr-CA" sz="3200" b="1" dirty="0" err="1">
                <a:latin typeface="Be Vietnam Pro" pitchFamily="2" charset="0"/>
              </a:rPr>
              <a:t>elit</a:t>
            </a:r>
            <a:endParaRPr lang="en-US" sz="3200" b="1" dirty="0">
              <a:solidFill>
                <a:srgbClr val="FFFFFF"/>
              </a:solidFill>
              <a:latin typeface="Be Vietnam Ultra-Bold Italics"/>
              <a:ea typeface="Be Vietnam Ultra-Bold Italics"/>
              <a:cs typeface="Be Vietnam Ultra-Bold Italics"/>
              <a:sym typeface="Be Vietnam Ultra-Bold Italics"/>
            </a:endParaRPr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60BBE053-640B-9242-5A51-C28F1872B8B5}"/>
              </a:ext>
            </a:extLst>
          </p:cNvPr>
          <p:cNvSpPr/>
          <p:nvPr/>
        </p:nvSpPr>
        <p:spPr>
          <a:xfrm>
            <a:off x="1028700" y="6182083"/>
            <a:ext cx="16230600" cy="3334394"/>
          </a:xfrm>
          <a:prstGeom prst="roundRect">
            <a:avLst/>
          </a:prstGeom>
          <a:blipFill>
            <a:blip r:embed="rId2"/>
            <a:stretch>
              <a:fillRect t="-98784" b="-165844"/>
            </a:stretch>
          </a:blipFill>
        </p:spPr>
        <p:txBody>
          <a:bodyPr/>
          <a:lstStyle/>
          <a:p>
            <a:endParaRPr lang="fr-C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733922-FF2E-635C-30FD-F92AAB6A8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3C4DD9D2-A7CF-14AF-5208-F4B87E818577}"/>
              </a:ext>
            </a:extLst>
          </p:cNvPr>
          <p:cNvSpPr txBox="1"/>
          <p:nvPr/>
        </p:nvSpPr>
        <p:spPr>
          <a:xfrm>
            <a:off x="1012497" y="981075"/>
            <a:ext cx="4933789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00"/>
              </a:lnSpc>
            </a:pPr>
            <a:r>
              <a:rPr lang="en-US" sz="8000" b="1" dirty="0" err="1">
                <a:solidFill>
                  <a:srgbClr val="007748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Titre</a:t>
            </a:r>
            <a:endParaRPr lang="en-US" sz="8000" b="1" dirty="0">
              <a:solidFill>
                <a:srgbClr val="007748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F61D3DA-C1B1-6463-FC4F-F86D396F642D}"/>
              </a:ext>
            </a:extLst>
          </p:cNvPr>
          <p:cNvSpPr txBox="1"/>
          <p:nvPr/>
        </p:nvSpPr>
        <p:spPr>
          <a:xfrm>
            <a:off x="1012497" y="3048468"/>
            <a:ext cx="11598604" cy="31336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61340" lvl="1" indent="-280670">
              <a:lnSpc>
                <a:spcPct val="150000"/>
              </a:lnSpc>
              <a:buFont typeface="Arial"/>
              <a:buChar char="•"/>
            </a:pP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Lorem ipsum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sit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amet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,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consectetuer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adipiscing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elit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commodo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ligula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eget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massa. </a:t>
            </a:r>
          </a:p>
          <a:p>
            <a:pPr marL="561340" lvl="1" indent="-280670">
              <a:lnSpc>
                <a:spcPct val="150000"/>
              </a:lnSpc>
              <a:buFont typeface="Arial"/>
              <a:buChar char="•"/>
            </a:pP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Lorem ipsum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sit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amet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,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consectetuer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adipiscing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elit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commodo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ligula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eget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massa.</a:t>
            </a:r>
            <a:endParaRPr lang="en-US" sz="2000" dirty="0">
              <a:solidFill>
                <a:srgbClr val="007748"/>
              </a:solidFill>
              <a:latin typeface="Be Vietnam"/>
              <a:ea typeface="Be Vietnam"/>
              <a:cs typeface="Be Vietnam"/>
              <a:sym typeface="Be Vietnam"/>
            </a:endParaRPr>
          </a:p>
          <a:p>
            <a:pPr marL="561340" lvl="1" indent="-280670">
              <a:lnSpc>
                <a:spcPct val="150000"/>
              </a:lnSpc>
              <a:buFont typeface="Arial"/>
              <a:buChar char="•"/>
            </a:pP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Lorem ipsum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sit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amet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,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consectetuer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adipiscing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elit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commodo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ligula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eget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dolor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. </a:t>
            </a:r>
            <a:r>
              <a:rPr lang="fr-CA" sz="2000" dirty="0" err="1">
                <a:solidFill>
                  <a:srgbClr val="007748"/>
                </a:solidFill>
                <a:latin typeface="Be Vietnam" panose="020B0604020202020204" charset="0"/>
              </a:rPr>
              <a:t>Aenean</a:t>
            </a:r>
            <a:r>
              <a:rPr lang="fr-CA" sz="2000" dirty="0">
                <a:solidFill>
                  <a:srgbClr val="007748"/>
                </a:solidFill>
                <a:latin typeface="Be Vietnam" panose="020B0604020202020204" charset="0"/>
              </a:rPr>
              <a:t> massa</a:t>
            </a:r>
            <a:r>
              <a:rPr lang="en-US" sz="2000" dirty="0">
                <a:solidFill>
                  <a:srgbClr val="007748"/>
                </a:solidFill>
                <a:latin typeface="Be Vietnam"/>
                <a:sym typeface="Be Vietnam"/>
              </a:rPr>
              <a:t>.</a:t>
            </a:r>
            <a:endParaRPr lang="en-US" sz="2000" dirty="0">
              <a:solidFill>
                <a:srgbClr val="007748"/>
              </a:solidFill>
              <a:latin typeface="Be Vietnam"/>
              <a:ea typeface="Be Vietnam"/>
              <a:cs typeface="Be Vietnam"/>
            </a:endParaRPr>
          </a:p>
          <a:p>
            <a:pPr>
              <a:lnSpc>
                <a:spcPts val="3220"/>
              </a:lnSpc>
            </a:pPr>
            <a:endParaRPr lang="en-US" sz="2000" dirty="0">
              <a:solidFill>
                <a:srgbClr val="007748"/>
              </a:solidFill>
              <a:latin typeface="Be Vietnam"/>
              <a:ea typeface="Be Vietnam"/>
              <a:cs typeface="Be Vietnam"/>
              <a:sym typeface="Be Vietnam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F66202E7-A4F1-445B-666C-17CAFEC94563}"/>
              </a:ext>
            </a:extLst>
          </p:cNvPr>
          <p:cNvSpPr txBox="1"/>
          <p:nvPr/>
        </p:nvSpPr>
        <p:spPr>
          <a:xfrm>
            <a:off x="1028700" y="2405904"/>
            <a:ext cx="16146253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79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00000"/>
                </a:solidFill>
                <a:latin typeface="Be Vietnam Pro" pitchFamily="2" charset="0"/>
                <a:ea typeface="Be Vietnam"/>
                <a:cs typeface="Be Vietnam"/>
                <a:sym typeface="Be Vietnam"/>
              </a:rPr>
              <a:t>Lorem ipsum </a:t>
            </a:r>
            <a:r>
              <a:rPr lang="fr-CA" sz="3200" b="1" dirty="0" err="1">
                <a:latin typeface="Be Vietnam Pro" pitchFamily="2" charset="0"/>
              </a:rPr>
              <a:t>dolor</a:t>
            </a:r>
            <a:r>
              <a:rPr lang="fr-CA" sz="3200" b="1" dirty="0">
                <a:latin typeface="Be Vietnam Pro" pitchFamily="2" charset="0"/>
              </a:rPr>
              <a:t> </a:t>
            </a:r>
            <a:r>
              <a:rPr lang="fr-CA" sz="3200" b="1" dirty="0" err="1">
                <a:latin typeface="Be Vietnam Pro" pitchFamily="2" charset="0"/>
              </a:rPr>
              <a:t>sit</a:t>
            </a:r>
            <a:r>
              <a:rPr lang="fr-CA" sz="3200" b="1" dirty="0">
                <a:latin typeface="Be Vietnam Pro" pitchFamily="2" charset="0"/>
              </a:rPr>
              <a:t> </a:t>
            </a:r>
            <a:r>
              <a:rPr lang="fr-CA" sz="3200" b="1" dirty="0" err="1">
                <a:latin typeface="Be Vietnam Pro" pitchFamily="2" charset="0"/>
              </a:rPr>
              <a:t>amet</a:t>
            </a:r>
            <a:r>
              <a:rPr lang="fr-CA" sz="3200" b="1" dirty="0">
                <a:latin typeface="Be Vietnam Pro" pitchFamily="2" charset="0"/>
              </a:rPr>
              <a:t>, </a:t>
            </a:r>
            <a:r>
              <a:rPr lang="fr-CA" sz="3200" b="1" dirty="0" err="1">
                <a:latin typeface="Be Vietnam Pro" pitchFamily="2" charset="0"/>
              </a:rPr>
              <a:t>consectetuer</a:t>
            </a:r>
            <a:r>
              <a:rPr lang="fr-CA" sz="3200" b="1" dirty="0">
                <a:latin typeface="Be Vietnam Pro" pitchFamily="2" charset="0"/>
              </a:rPr>
              <a:t> </a:t>
            </a:r>
            <a:r>
              <a:rPr lang="fr-CA" sz="3200" b="1" dirty="0" err="1">
                <a:latin typeface="Be Vietnam Pro" pitchFamily="2" charset="0"/>
              </a:rPr>
              <a:t>adipiscing</a:t>
            </a:r>
            <a:r>
              <a:rPr lang="fr-CA" sz="3200" b="1" dirty="0">
                <a:latin typeface="Be Vietnam Pro" pitchFamily="2" charset="0"/>
              </a:rPr>
              <a:t> </a:t>
            </a:r>
            <a:r>
              <a:rPr lang="fr-CA" sz="3200" b="1" dirty="0" err="1">
                <a:latin typeface="Be Vietnam Pro" pitchFamily="2" charset="0"/>
              </a:rPr>
              <a:t>elit</a:t>
            </a:r>
            <a:endParaRPr lang="en-US" sz="3200" b="1" dirty="0">
              <a:solidFill>
                <a:srgbClr val="FFFFFF"/>
              </a:solidFill>
              <a:latin typeface="Be Vietnam Ultra-Bold Italics"/>
              <a:ea typeface="Be Vietnam Ultra-Bold Italics"/>
              <a:cs typeface="Be Vietnam Ultra-Bold Italics"/>
              <a:sym typeface="Be Vietnam Ultra-Bold Italics"/>
            </a:endParaRPr>
          </a:p>
        </p:txBody>
      </p:sp>
      <p:pic>
        <p:nvPicPr>
          <p:cNvPr id="12" name="Image 11" descr="Une image contenant ciel, plein air, aventure, montagne&#10;&#10;Le contenu généré par l’IA peut être incorrect.">
            <a:extLst>
              <a:ext uri="{FF2B5EF4-FFF2-40B4-BE49-F238E27FC236}">
                <a16:creationId xmlns:a16="http://schemas.microsoft.com/office/drawing/2014/main" id="{73E54E56-B523-95CA-9C22-34A6CCA1BD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" t="9740" r="76" b="62817"/>
          <a:stretch>
            <a:fillRect/>
          </a:stretch>
        </p:blipFill>
        <p:spPr>
          <a:xfrm>
            <a:off x="1012497" y="6182083"/>
            <a:ext cx="16246803" cy="3378634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44751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829</Words>
  <Application>Microsoft Office PowerPoint</Application>
  <PresentationFormat>Personnalisé</PresentationFormat>
  <Paragraphs>84</Paragraphs>
  <Slides>17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9" baseType="lpstr">
      <vt:lpstr>Be Vietnam Pro</vt:lpstr>
      <vt:lpstr>Poppins 1 Ultra-Bold</vt:lpstr>
      <vt:lpstr>Be Vietnam Ultra-Bold Italics</vt:lpstr>
      <vt:lpstr>Poppins 1</vt:lpstr>
      <vt:lpstr>Aptos</vt:lpstr>
      <vt:lpstr>Poppins 1 Bold</vt:lpstr>
      <vt:lpstr>Poppins 1 Bold Italics</vt:lpstr>
      <vt:lpstr>Calibri</vt:lpstr>
      <vt:lpstr>Be Vietnam</vt:lpstr>
      <vt:lpstr>Arial</vt:lpstr>
      <vt:lpstr>Be Vietnam Ultra-Bold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Campagne Rentree 2026</dc:title>
  <cp:lastModifiedBy>Valérie Desjardins-Galley</cp:lastModifiedBy>
  <cp:revision>12</cp:revision>
  <dcterms:created xsi:type="dcterms:W3CDTF">2006-08-16T00:00:00Z</dcterms:created>
  <dcterms:modified xsi:type="dcterms:W3CDTF">2026-07-28T19:03:47Z</dcterms:modified>
  <dc:identifier>DAHNaXs6mGc</dc:identifier>
</cp:coreProperties>
</file>