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8288000" cy="10287000"/>
  <p:notesSz cx="6858000" cy="9144000"/>
  <p:embeddedFontLst>
    <p:embeddedFont>
      <p:font typeface="Be Vietnam" panose="020B0604020202020204" charset="0"/>
      <p:regular r:id="rId15"/>
    </p:embeddedFont>
    <p:embeddedFont>
      <p:font typeface="Be Vietnam Ultra-Bold" panose="020B0604020202020204" charset="0"/>
      <p:regular r:id="rId16"/>
    </p:embeddedFont>
    <p:embeddedFont>
      <p:font typeface="Canva Sans" panose="020B0604020202020204" charset="0"/>
      <p:regular r:id="rId17"/>
    </p:embeddedFont>
    <p:embeddedFont>
      <p:font typeface="Canva Sans Bold" panose="020B0604020202020204" charset="0"/>
      <p:regular r:id="rId18"/>
    </p:embeddedFont>
    <p:embeddedFont>
      <p:font typeface="Garet Bold" panose="020B0604020202020204" charset="0"/>
      <p:regular r:id="rId1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54" d="100"/>
          <a:sy n="54" d="100"/>
        </p:scale>
        <p:origin x="754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svg"/><Relationship Id="rId7" Type="http://schemas.openxmlformats.org/officeDocument/2006/relationships/image" Target="../media/image25.sv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5" Type="http://schemas.openxmlformats.org/officeDocument/2006/relationships/image" Target="../media/image23.svg"/><Relationship Id="rId4" Type="http://schemas.openxmlformats.org/officeDocument/2006/relationships/image" Target="../media/image2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1.png"/><Relationship Id="rId7" Type="http://schemas.openxmlformats.org/officeDocument/2006/relationships/image" Target="../media/image7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11" Type="http://schemas.openxmlformats.org/officeDocument/2006/relationships/image" Target="../media/image11.svg"/><Relationship Id="rId5" Type="http://schemas.openxmlformats.org/officeDocument/2006/relationships/image" Target="../media/image5.sv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sv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svg"/><Relationship Id="rId11" Type="http://schemas.openxmlformats.org/officeDocument/2006/relationships/image" Target="../media/image3.png"/><Relationship Id="rId5" Type="http://schemas.openxmlformats.org/officeDocument/2006/relationships/image" Target="../media/image14.png"/><Relationship Id="rId10" Type="http://schemas.openxmlformats.org/officeDocument/2006/relationships/image" Target="../media/image19.svg"/><Relationship Id="rId4" Type="http://schemas.openxmlformats.org/officeDocument/2006/relationships/image" Target="../media/image13.svg"/><Relationship Id="rId9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13.svg"/><Relationship Id="rId7" Type="http://schemas.openxmlformats.org/officeDocument/2006/relationships/image" Target="../media/image17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svg"/><Relationship Id="rId4" Type="http://schemas.openxmlformats.org/officeDocument/2006/relationships/image" Target="../media/image14.png"/><Relationship Id="rId9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0"/>
            <a:ext cx="18288000" cy="10287000"/>
            <a:chOff x="0" y="0"/>
            <a:chExt cx="2833290" cy="1593725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833290" cy="1593725"/>
            </a:xfrm>
            <a:custGeom>
              <a:avLst/>
              <a:gdLst/>
              <a:ahLst/>
              <a:cxnLst/>
              <a:rect l="l" t="t" r="r" b="b"/>
              <a:pathLst>
                <a:path w="2833290" h="1593725">
                  <a:moveTo>
                    <a:pt x="0" y="0"/>
                  </a:moveTo>
                  <a:lnTo>
                    <a:pt x="2833290" y="0"/>
                  </a:lnTo>
                  <a:lnTo>
                    <a:pt x="2833290" y="1593725"/>
                  </a:lnTo>
                  <a:lnTo>
                    <a:pt x="0" y="159372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12700">
              <a:solidFill>
                <a:srgbClr val="000000"/>
              </a:solidFill>
            </a:ln>
          </p:spPr>
          <p:txBody>
            <a:bodyPr/>
            <a:lstStyle/>
            <a:p>
              <a:endParaRPr lang="fr-CA"/>
            </a:p>
          </p:txBody>
        </p:sp>
      </p:grpSp>
      <p:grpSp>
        <p:nvGrpSpPr>
          <p:cNvPr id="4" name="Group 4"/>
          <p:cNvGrpSpPr/>
          <p:nvPr/>
        </p:nvGrpSpPr>
        <p:grpSpPr>
          <a:xfrm>
            <a:off x="0" y="0"/>
            <a:ext cx="18288000" cy="10287000"/>
            <a:chOff x="0" y="0"/>
            <a:chExt cx="4816593" cy="2709333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4816592" cy="2709333"/>
            </a:xfrm>
            <a:custGeom>
              <a:avLst/>
              <a:gdLst/>
              <a:ahLst/>
              <a:cxnLst/>
              <a:rect l="l" t="t" r="r" b="b"/>
              <a:pathLst>
                <a:path w="4816592" h="2709333">
                  <a:moveTo>
                    <a:pt x="0" y="0"/>
                  </a:moveTo>
                  <a:lnTo>
                    <a:pt x="4816592" y="0"/>
                  </a:lnTo>
                  <a:lnTo>
                    <a:pt x="4816592" y="2709333"/>
                  </a:lnTo>
                  <a:lnTo>
                    <a:pt x="0" y="2709333"/>
                  </a:lnTo>
                  <a:close/>
                </a:path>
              </a:pathLst>
            </a:custGeom>
            <a:solidFill>
              <a:srgbClr val="CFE5DD"/>
            </a:solidFill>
          </p:spPr>
          <p:txBody>
            <a:bodyPr/>
            <a:lstStyle/>
            <a:p>
              <a:endParaRPr lang="fr-CA"/>
            </a:p>
          </p:txBody>
        </p:sp>
        <p:sp>
          <p:nvSpPr>
            <p:cNvPr id="6" name="TextBox 6"/>
            <p:cNvSpPr txBox="1"/>
            <p:nvPr/>
          </p:nvSpPr>
          <p:spPr>
            <a:xfrm>
              <a:off x="0" y="-38100"/>
              <a:ext cx="4816593" cy="274743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7" name="AutoShape 7"/>
          <p:cNvSpPr/>
          <p:nvPr/>
        </p:nvSpPr>
        <p:spPr>
          <a:xfrm>
            <a:off x="5897880" y="5143500"/>
            <a:ext cx="6492240" cy="0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fr-CA"/>
          </a:p>
        </p:txBody>
      </p:sp>
      <p:sp>
        <p:nvSpPr>
          <p:cNvPr id="8" name="Freeform 8"/>
          <p:cNvSpPr/>
          <p:nvPr/>
        </p:nvSpPr>
        <p:spPr>
          <a:xfrm>
            <a:off x="12891622" y="0"/>
            <a:ext cx="5396378" cy="2698189"/>
          </a:xfrm>
          <a:custGeom>
            <a:avLst/>
            <a:gdLst/>
            <a:ahLst/>
            <a:cxnLst/>
            <a:rect l="l" t="t" r="r" b="b"/>
            <a:pathLst>
              <a:path w="5396378" h="2698189">
                <a:moveTo>
                  <a:pt x="0" y="0"/>
                </a:moveTo>
                <a:lnTo>
                  <a:pt x="5396378" y="0"/>
                </a:lnTo>
                <a:lnTo>
                  <a:pt x="5396378" y="2698189"/>
                </a:lnTo>
                <a:lnTo>
                  <a:pt x="0" y="269818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fr-CA"/>
          </a:p>
        </p:txBody>
      </p:sp>
      <p:sp>
        <p:nvSpPr>
          <p:cNvPr id="9" name="Freeform 9"/>
          <p:cNvSpPr/>
          <p:nvPr/>
        </p:nvSpPr>
        <p:spPr>
          <a:xfrm rot="-10800000">
            <a:off x="-2698189" y="7588811"/>
            <a:ext cx="5396378" cy="2698189"/>
          </a:xfrm>
          <a:custGeom>
            <a:avLst/>
            <a:gdLst/>
            <a:ahLst/>
            <a:cxnLst/>
            <a:rect l="l" t="t" r="r" b="b"/>
            <a:pathLst>
              <a:path w="5396378" h="2698189">
                <a:moveTo>
                  <a:pt x="0" y="0"/>
                </a:moveTo>
                <a:lnTo>
                  <a:pt x="5396378" y="0"/>
                </a:lnTo>
                <a:lnTo>
                  <a:pt x="5396378" y="2698189"/>
                </a:lnTo>
                <a:lnTo>
                  <a:pt x="0" y="269818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fr-CA"/>
          </a:p>
        </p:txBody>
      </p:sp>
      <p:sp>
        <p:nvSpPr>
          <p:cNvPr id="10" name="Freeform 10"/>
          <p:cNvSpPr/>
          <p:nvPr/>
        </p:nvSpPr>
        <p:spPr>
          <a:xfrm>
            <a:off x="6934648" y="5476875"/>
            <a:ext cx="4418704" cy="1901550"/>
          </a:xfrm>
          <a:custGeom>
            <a:avLst/>
            <a:gdLst/>
            <a:ahLst/>
            <a:cxnLst/>
            <a:rect l="l" t="t" r="r" b="b"/>
            <a:pathLst>
              <a:path w="4418704" h="1901550">
                <a:moveTo>
                  <a:pt x="0" y="0"/>
                </a:moveTo>
                <a:lnTo>
                  <a:pt x="4418704" y="0"/>
                </a:lnTo>
                <a:lnTo>
                  <a:pt x="4418704" y="1901550"/>
                </a:lnTo>
                <a:lnTo>
                  <a:pt x="0" y="1901550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t="-105" b="-105"/>
            </a:stretch>
          </a:blipFill>
        </p:spPr>
        <p:txBody>
          <a:bodyPr/>
          <a:lstStyle/>
          <a:p>
            <a:endParaRPr lang="fr-CA"/>
          </a:p>
        </p:txBody>
      </p:sp>
      <p:sp>
        <p:nvSpPr>
          <p:cNvPr id="11" name="TextBox 11"/>
          <p:cNvSpPr txBox="1"/>
          <p:nvPr/>
        </p:nvSpPr>
        <p:spPr>
          <a:xfrm>
            <a:off x="4746177" y="3277198"/>
            <a:ext cx="8795646" cy="153292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1960"/>
              </a:lnSpc>
            </a:pPr>
            <a:r>
              <a:rPr lang="en-US" sz="10400" b="1" dirty="0">
                <a:solidFill>
                  <a:srgbClr val="000000"/>
                </a:solidFill>
                <a:latin typeface="Be Vietnam Ultra-Bold"/>
                <a:ea typeface="Be Vietnam Ultra-Bold"/>
                <a:cs typeface="Be Vietnam Ultra-Bold"/>
                <a:sym typeface="Be Vietnam Ultra-Bold"/>
              </a:rPr>
              <a:t>TITRE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0"/>
            <a:ext cx="18307243" cy="10287000"/>
            <a:chOff x="0" y="0"/>
            <a:chExt cx="2836271" cy="1593725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836271" cy="1593725"/>
            </a:xfrm>
            <a:custGeom>
              <a:avLst/>
              <a:gdLst/>
              <a:ahLst/>
              <a:cxnLst/>
              <a:rect l="l" t="t" r="r" b="b"/>
              <a:pathLst>
                <a:path w="2836271" h="1593725">
                  <a:moveTo>
                    <a:pt x="0" y="0"/>
                  </a:moveTo>
                  <a:lnTo>
                    <a:pt x="2836271" y="0"/>
                  </a:lnTo>
                  <a:lnTo>
                    <a:pt x="2836271" y="1593725"/>
                  </a:lnTo>
                  <a:lnTo>
                    <a:pt x="0" y="159372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12700">
              <a:solidFill>
                <a:srgbClr val="000000"/>
              </a:solidFill>
            </a:ln>
          </p:spPr>
          <p:txBody>
            <a:bodyPr/>
            <a:lstStyle/>
            <a:p>
              <a:endParaRPr lang="fr-CA"/>
            </a:p>
          </p:txBody>
        </p:sp>
      </p:grpSp>
      <p:grpSp>
        <p:nvGrpSpPr>
          <p:cNvPr id="4" name="Group 4"/>
          <p:cNvGrpSpPr/>
          <p:nvPr/>
        </p:nvGrpSpPr>
        <p:grpSpPr>
          <a:xfrm>
            <a:off x="0" y="0"/>
            <a:ext cx="18307243" cy="10287000"/>
            <a:chOff x="0" y="0"/>
            <a:chExt cx="4821661" cy="2709333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4821661" cy="2709333"/>
            </a:xfrm>
            <a:custGeom>
              <a:avLst/>
              <a:gdLst/>
              <a:ahLst/>
              <a:cxnLst/>
              <a:rect l="l" t="t" r="r" b="b"/>
              <a:pathLst>
                <a:path w="4821661" h="2709333">
                  <a:moveTo>
                    <a:pt x="0" y="0"/>
                  </a:moveTo>
                  <a:lnTo>
                    <a:pt x="4821661" y="0"/>
                  </a:lnTo>
                  <a:lnTo>
                    <a:pt x="4821661" y="2709333"/>
                  </a:lnTo>
                  <a:lnTo>
                    <a:pt x="0" y="2709333"/>
                  </a:lnTo>
                  <a:close/>
                </a:path>
              </a:pathLst>
            </a:custGeom>
            <a:solidFill>
              <a:srgbClr val="007748">
                <a:alpha val="56863"/>
              </a:srgbClr>
            </a:solidFill>
          </p:spPr>
          <p:txBody>
            <a:bodyPr/>
            <a:lstStyle/>
            <a:p>
              <a:endParaRPr lang="fr-CA"/>
            </a:p>
          </p:txBody>
        </p:sp>
        <p:sp>
          <p:nvSpPr>
            <p:cNvPr id="6" name="TextBox 6"/>
            <p:cNvSpPr txBox="1"/>
            <p:nvPr/>
          </p:nvSpPr>
          <p:spPr>
            <a:xfrm>
              <a:off x="0" y="-38100"/>
              <a:ext cx="4821661" cy="274743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7" name="Freeform 7"/>
          <p:cNvSpPr/>
          <p:nvPr/>
        </p:nvSpPr>
        <p:spPr>
          <a:xfrm rot="-5400000">
            <a:off x="-2571750" y="2571750"/>
            <a:ext cx="10287000" cy="5143500"/>
          </a:xfrm>
          <a:custGeom>
            <a:avLst/>
            <a:gdLst/>
            <a:ahLst/>
            <a:cxnLst/>
            <a:rect l="l" t="t" r="r" b="b"/>
            <a:pathLst>
              <a:path w="10287000" h="5143500">
                <a:moveTo>
                  <a:pt x="0" y="0"/>
                </a:moveTo>
                <a:lnTo>
                  <a:pt x="10287000" y="0"/>
                </a:lnTo>
                <a:lnTo>
                  <a:pt x="10287000" y="5143500"/>
                </a:lnTo>
                <a:lnTo>
                  <a:pt x="0" y="51435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fr-CA"/>
          </a:p>
        </p:txBody>
      </p:sp>
      <p:grpSp>
        <p:nvGrpSpPr>
          <p:cNvPr id="8" name="Group 8"/>
          <p:cNvGrpSpPr/>
          <p:nvPr/>
        </p:nvGrpSpPr>
        <p:grpSpPr>
          <a:xfrm>
            <a:off x="1067185" y="1028700"/>
            <a:ext cx="16192115" cy="8229600"/>
            <a:chOff x="0" y="0"/>
            <a:chExt cx="12793770" cy="6502400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12793769" cy="6502400"/>
            </a:xfrm>
            <a:custGeom>
              <a:avLst/>
              <a:gdLst/>
              <a:ahLst/>
              <a:cxnLst/>
              <a:rect l="l" t="t" r="r" b="b"/>
              <a:pathLst>
                <a:path w="12793769" h="6502400">
                  <a:moveTo>
                    <a:pt x="0" y="0"/>
                  </a:moveTo>
                  <a:lnTo>
                    <a:pt x="12793769" y="0"/>
                  </a:lnTo>
                  <a:lnTo>
                    <a:pt x="12793769" y="6502400"/>
                  </a:lnTo>
                  <a:lnTo>
                    <a:pt x="0" y="65024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fr-CA"/>
            </a:p>
          </p:txBody>
        </p:sp>
        <p:sp>
          <p:nvSpPr>
            <p:cNvPr id="10" name="TextBox 10"/>
            <p:cNvSpPr txBox="1"/>
            <p:nvPr/>
          </p:nvSpPr>
          <p:spPr>
            <a:xfrm>
              <a:off x="0" y="-38100"/>
              <a:ext cx="12793770" cy="65405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11" name="TextBox 11"/>
          <p:cNvSpPr txBox="1"/>
          <p:nvPr/>
        </p:nvSpPr>
        <p:spPr>
          <a:xfrm>
            <a:off x="1990224" y="2017544"/>
            <a:ext cx="4315861" cy="110490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8625"/>
              </a:lnSpc>
            </a:pPr>
            <a:r>
              <a:rPr lang="en-US" sz="7500" b="1">
                <a:solidFill>
                  <a:srgbClr val="000000"/>
                </a:solidFill>
                <a:latin typeface="Garet Bold"/>
                <a:ea typeface="Garet Bold"/>
                <a:cs typeface="Garet Bold"/>
                <a:sym typeface="Garet Bold"/>
              </a:rPr>
              <a:t>TITRE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1990224" y="3027198"/>
            <a:ext cx="8443779" cy="88702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7279"/>
              </a:lnSpc>
            </a:pPr>
            <a:r>
              <a:rPr lang="en-US" sz="5199" b="1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Add a subheading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1990224" y="4429157"/>
            <a:ext cx="13739266" cy="58046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4759"/>
              </a:lnSpc>
            </a:pPr>
            <a:r>
              <a:rPr lang="en-US" sz="3399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Add a little bit of body text</a:t>
            </a:r>
          </a:p>
        </p:txBody>
      </p:sp>
      <p:sp>
        <p:nvSpPr>
          <p:cNvPr id="14" name="Freeform 14"/>
          <p:cNvSpPr/>
          <p:nvPr/>
        </p:nvSpPr>
        <p:spPr>
          <a:xfrm>
            <a:off x="15729490" y="7855262"/>
            <a:ext cx="1021635" cy="1021635"/>
          </a:xfrm>
          <a:custGeom>
            <a:avLst/>
            <a:gdLst/>
            <a:ahLst/>
            <a:cxnLst/>
            <a:rect l="l" t="t" r="r" b="b"/>
            <a:pathLst>
              <a:path w="1021635" h="1021635">
                <a:moveTo>
                  <a:pt x="0" y="0"/>
                </a:moveTo>
                <a:lnTo>
                  <a:pt x="1021635" y="0"/>
                </a:lnTo>
                <a:lnTo>
                  <a:pt x="1021635" y="1021635"/>
                </a:lnTo>
                <a:lnTo>
                  <a:pt x="0" y="1021635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fr-CA"/>
          </a:p>
        </p:txBody>
      </p:sp>
      <p:sp>
        <p:nvSpPr>
          <p:cNvPr id="15" name="Freeform 15"/>
          <p:cNvSpPr/>
          <p:nvPr/>
        </p:nvSpPr>
        <p:spPr>
          <a:xfrm rot="5400000">
            <a:off x="14923768" y="1807211"/>
            <a:ext cx="3114043" cy="1557021"/>
          </a:xfrm>
          <a:custGeom>
            <a:avLst/>
            <a:gdLst/>
            <a:ahLst/>
            <a:cxnLst/>
            <a:rect l="l" t="t" r="r" b="b"/>
            <a:pathLst>
              <a:path w="3114043" h="1557021">
                <a:moveTo>
                  <a:pt x="0" y="0"/>
                </a:moveTo>
                <a:lnTo>
                  <a:pt x="3114043" y="0"/>
                </a:lnTo>
                <a:lnTo>
                  <a:pt x="3114043" y="1557021"/>
                </a:lnTo>
                <a:lnTo>
                  <a:pt x="0" y="15570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fr-CA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0"/>
            <a:ext cx="6770594" cy="10287000"/>
            <a:chOff x="0" y="0"/>
            <a:chExt cx="1783202" cy="2709333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1783202" cy="2709333"/>
            </a:xfrm>
            <a:custGeom>
              <a:avLst/>
              <a:gdLst/>
              <a:ahLst/>
              <a:cxnLst/>
              <a:rect l="l" t="t" r="r" b="b"/>
              <a:pathLst>
                <a:path w="1783202" h="2709333">
                  <a:moveTo>
                    <a:pt x="0" y="0"/>
                  </a:moveTo>
                  <a:lnTo>
                    <a:pt x="1783202" y="0"/>
                  </a:lnTo>
                  <a:lnTo>
                    <a:pt x="1783202" y="2709333"/>
                  </a:lnTo>
                  <a:lnTo>
                    <a:pt x="0" y="2709333"/>
                  </a:lnTo>
                  <a:close/>
                </a:path>
              </a:pathLst>
            </a:custGeom>
            <a:solidFill>
              <a:srgbClr val="007748"/>
            </a:solidFill>
          </p:spPr>
          <p:txBody>
            <a:bodyPr/>
            <a:lstStyle/>
            <a:p>
              <a:endParaRPr lang="fr-CA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1783202" cy="274743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5" name="AutoShape 5"/>
          <p:cNvSpPr/>
          <p:nvPr/>
        </p:nvSpPr>
        <p:spPr>
          <a:xfrm>
            <a:off x="916626" y="1908721"/>
            <a:ext cx="1310100" cy="0"/>
          </a:xfrm>
          <a:prstGeom prst="line">
            <a:avLst/>
          </a:prstGeom>
          <a:ln w="95250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fr-CA"/>
          </a:p>
        </p:txBody>
      </p:sp>
      <p:grpSp>
        <p:nvGrpSpPr>
          <p:cNvPr id="6" name="Group 6"/>
          <p:cNvGrpSpPr/>
          <p:nvPr/>
        </p:nvGrpSpPr>
        <p:grpSpPr>
          <a:xfrm>
            <a:off x="7357338" y="2374195"/>
            <a:ext cx="732337" cy="732337"/>
            <a:chOff x="0" y="0"/>
            <a:chExt cx="812800" cy="812800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7748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fr-CA"/>
            </a:p>
          </p:txBody>
        </p:sp>
        <p:sp>
          <p:nvSpPr>
            <p:cNvPr id="8" name="TextBox 8"/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r>
                <a:rPr lang="en-US" sz="1899" b="1">
                  <a:solidFill>
                    <a:srgbClr val="FFFFFF"/>
                  </a:solidFill>
                  <a:latin typeface="Be Vietnam Ultra-Bold"/>
                  <a:ea typeface="Be Vietnam Ultra-Bold"/>
                  <a:cs typeface="Be Vietnam Ultra-Bold"/>
                  <a:sym typeface="Be Vietnam Ultra-Bold"/>
                </a:rPr>
                <a:t>01</a:t>
              </a:r>
            </a:p>
          </p:txBody>
        </p:sp>
      </p:grpSp>
      <p:grpSp>
        <p:nvGrpSpPr>
          <p:cNvPr id="9" name="Group 9"/>
          <p:cNvGrpSpPr/>
          <p:nvPr/>
        </p:nvGrpSpPr>
        <p:grpSpPr>
          <a:xfrm>
            <a:off x="7357338" y="4698241"/>
            <a:ext cx="732337" cy="732337"/>
            <a:chOff x="0" y="0"/>
            <a:chExt cx="812800" cy="812800"/>
          </a:xfrm>
        </p:grpSpPr>
        <p:sp>
          <p:nvSpPr>
            <p:cNvPr id="10" name="Freeform 10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7748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fr-CA"/>
            </a:p>
          </p:txBody>
        </p:sp>
        <p:sp>
          <p:nvSpPr>
            <p:cNvPr id="11" name="TextBox 11"/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r>
                <a:rPr lang="en-US" sz="1899" b="1">
                  <a:solidFill>
                    <a:srgbClr val="FFFFFF"/>
                  </a:solidFill>
                  <a:latin typeface="Be Vietnam Ultra-Bold"/>
                  <a:ea typeface="Be Vietnam Ultra-Bold"/>
                  <a:cs typeface="Be Vietnam Ultra-Bold"/>
                  <a:sym typeface="Be Vietnam Ultra-Bold"/>
                </a:rPr>
                <a:t>02</a:t>
              </a:r>
            </a:p>
          </p:txBody>
        </p:sp>
      </p:grpSp>
      <p:grpSp>
        <p:nvGrpSpPr>
          <p:cNvPr id="12" name="Group 12"/>
          <p:cNvGrpSpPr/>
          <p:nvPr/>
        </p:nvGrpSpPr>
        <p:grpSpPr>
          <a:xfrm>
            <a:off x="7357338" y="7022287"/>
            <a:ext cx="732337" cy="732337"/>
            <a:chOff x="0" y="0"/>
            <a:chExt cx="812800" cy="812800"/>
          </a:xfrm>
        </p:grpSpPr>
        <p:sp>
          <p:nvSpPr>
            <p:cNvPr id="13" name="Freeform 13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7748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fr-CA"/>
            </a:p>
          </p:txBody>
        </p:sp>
        <p:sp>
          <p:nvSpPr>
            <p:cNvPr id="14" name="TextBox 14"/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r>
                <a:rPr lang="en-US" sz="1899" b="1">
                  <a:solidFill>
                    <a:srgbClr val="FFFFFF"/>
                  </a:solidFill>
                  <a:latin typeface="Be Vietnam Ultra-Bold"/>
                  <a:ea typeface="Be Vietnam Ultra-Bold"/>
                  <a:cs typeface="Be Vietnam Ultra-Bold"/>
                  <a:sym typeface="Be Vietnam Ultra-Bold"/>
                </a:rPr>
                <a:t>03</a:t>
              </a:r>
            </a:p>
          </p:txBody>
        </p:sp>
      </p:grpSp>
      <p:sp>
        <p:nvSpPr>
          <p:cNvPr id="15" name="TextBox 15"/>
          <p:cNvSpPr txBox="1"/>
          <p:nvPr/>
        </p:nvSpPr>
        <p:spPr>
          <a:xfrm>
            <a:off x="839945" y="744695"/>
            <a:ext cx="4568944" cy="8541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6999"/>
              </a:lnSpc>
            </a:pPr>
            <a:r>
              <a:rPr lang="en-US" sz="4999" b="1" spc="99">
                <a:solidFill>
                  <a:srgbClr val="FFFFFF"/>
                </a:solidFill>
                <a:latin typeface="Be Vietnam Ultra-Bold"/>
                <a:ea typeface="Be Vietnam Ultra-Bold"/>
                <a:cs typeface="Be Vietnam Ultra-Bold"/>
                <a:sym typeface="Be Vietnam Ultra-Bold"/>
              </a:rPr>
              <a:t>TITLE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8278430" y="2505414"/>
            <a:ext cx="5503645" cy="4222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499"/>
              </a:lnSpc>
            </a:pPr>
            <a:r>
              <a:rPr lang="en-US" sz="2499" b="1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Title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8278430" y="4829460"/>
            <a:ext cx="5503645" cy="4222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499"/>
              </a:lnSpc>
            </a:pPr>
            <a:r>
              <a:rPr lang="en-US" sz="2499" b="1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Title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8278430" y="7153505"/>
            <a:ext cx="5503645" cy="4222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499"/>
              </a:lnSpc>
            </a:pPr>
            <a:r>
              <a:rPr lang="en-US" sz="2499" b="1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Title</a:t>
            </a:r>
          </a:p>
        </p:txBody>
      </p:sp>
      <p:sp>
        <p:nvSpPr>
          <p:cNvPr id="19" name="TextBox 19"/>
          <p:cNvSpPr txBox="1"/>
          <p:nvPr/>
        </p:nvSpPr>
        <p:spPr>
          <a:xfrm>
            <a:off x="1028700" y="2702264"/>
            <a:ext cx="4593981" cy="39627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3360"/>
              </a:lnSpc>
            </a:pPr>
            <a:r>
              <a:rPr lang="en-US" sz="2400">
                <a:solidFill>
                  <a:srgbClr val="FFFFFF"/>
                </a:solidFill>
                <a:latin typeface="Canva Sans"/>
                <a:ea typeface="Canva Sans"/>
                <a:cs typeface="Canva Sans"/>
                <a:sym typeface="Canva Sans"/>
              </a:rPr>
              <a:t>Add a little bit of body text</a:t>
            </a:r>
          </a:p>
        </p:txBody>
      </p:sp>
      <p:sp>
        <p:nvSpPr>
          <p:cNvPr id="20" name="TextBox 20"/>
          <p:cNvSpPr txBox="1"/>
          <p:nvPr/>
        </p:nvSpPr>
        <p:spPr>
          <a:xfrm>
            <a:off x="8278430" y="3216895"/>
            <a:ext cx="9328172" cy="39627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3360"/>
              </a:lnSpc>
            </a:pPr>
            <a:r>
              <a:rPr lang="en-US" sz="240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Add a little bit of body text</a:t>
            </a:r>
          </a:p>
        </p:txBody>
      </p:sp>
      <p:sp>
        <p:nvSpPr>
          <p:cNvPr id="21" name="TextBox 21"/>
          <p:cNvSpPr txBox="1"/>
          <p:nvPr/>
        </p:nvSpPr>
        <p:spPr>
          <a:xfrm>
            <a:off x="8278430" y="5537485"/>
            <a:ext cx="9328172" cy="39627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3360"/>
              </a:lnSpc>
            </a:pPr>
            <a:r>
              <a:rPr lang="en-US" sz="240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Add a little bit of body text</a:t>
            </a:r>
          </a:p>
        </p:txBody>
      </p:sp>
      <p:sp>
        <p:nvSpPr>
          <p:cNvPr id="22" name="TextBox 22"/>
          <p:cNvSpPr txBox="1"/>
          <p:nvPr/>
        </p:nvSpPr>
        <p:spPr>
          <a:xfrm>
            <a:off x="8278430" y="7858074"/>
            <a:ext cx="9328172" cy="39627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3360"/>
              </a:lnSpc>
            </a:pPr>
            <a:r>
              <a:rPr lang="en-US" sz="240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Add a little bit of body text</a:t>
            </a:r>
          </a:p>
        </p:txBody>
      </p:sp>
      <p:sp>
        <p:nvSpPr>
          <p:cNvPr id="23" name="Freeform 23"/>
          <p:cNvSpPr/>
          <p:nvPr/>
        </p:nvSpPr>
        <p:spPr>
          <a:xfrm>
            <a:off x="12891622" y="0"/>
            <a:ext cx="5396378" cy="2698189"/>
          </a:xfrm>
          <a:custGeom>
            <a:avLst/>
            <a:gdLst/>
            <a:ahLst/>
            <a:cxnLst/>
            <a:rect l="l" t="t" r="r" b="b"/>
            <a:pathLst>
              <a:path w="5396378" h="2698189">
                <a:moveTo>
                  <a:pt x="0" y="0"/>
                </a:moveTo>
                <a:lnTo>
                  <a:pt x="5396378" y="0"/>
                </a:lnTo>
                <a:lnTo>
                  <a:pt x="5396378" y="2698189"/>
                </a:lnTo>
                <a:lnTo>
                  <a:pt x="0" y="269818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30000"/>
            </a:blip>
            <a:stretch>
              <a:fillRect/>
            </a:stretch>
          </a:blipFill>
        </p:spPr>
        <p:txBody>
          <a:bodyPr/>
          <a:lstStyle/>
          <a:p>
            <a:endParaRPr lang="fr-CA"/>
          </a:p>
        </p:txBody>
      </p:sp>
      <p:sp>
        <p:nvSpPr>
          <p:cNvPr id="24" name="Freeform 24"/>
          <p:cNvSpPr/>
          <p:nvPr/>
        </p:nvSpPr>
        <p:spPr>
          <a:xfrm>
            <a:off x="15729490" y="7855262"/>
            <a:ext cx="1021635" cy="1021635"/>
          </a:xfrm>
          <a:custGeom>
            <a:avLst/>
            <a:gdLst/>
            <a:ahLst/>
            <a:cxnLst/>
            <a:rect l="l" t="t" r="r" b="b"/>
            <a:pathLst>
              <a:path w="1021635" h="1021635">
                <a:moveTo>
                  <a:pt x="0" y="0"/>
                </a:moveTo>
                <a:lnTo>
                  <a:pt x="1021635" y="0"/>
                </a:lnTo>
                <a:lnTo>
                  <a:pt x="1021635" y="1021635"/>
                </a:lnTo>
                <a:lnTo>
                  <a:pt x="0" y="1021635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fr-CA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753951" y="6954065"/>
            <a:ext cx="5421286" cy="2799389"/>
            <a:chOff x="0" y="0"/>
            <a:chExt cx="1427828" cy="737288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1427828" cy="737288"/>
            </a:xfrm>
            <a:custGeom>
              <a:avLst/>
              <a:gdLst/>
              <a:ahLst/>
              <a:cxnLst/>
              <a:rect l="l" t="t" r="r" b="b"/>
              <a:pathLst>
                <a:path w="1427828" h="737288">
                  <a:moveTo>
                    <a:pt x="72831" y="0"/>
                  </a:moveTo>
                  <a:lnTo>
                    <a:pt x="1354997" y="0"/>
                  </a:lnTo>
                  <a:cubicBezTo>
                    <a:pt x="1374313" y="0"/>
                    <a:pt x="1392838" y="7673"/>
                    <a:pt x="1406497" y="21332"/>
                  </a:cubicBezTo>
                  <a:cubicBezTo>
                    <a:pt x="1420155" y="34990"/>
                    <a:pt x="1427828" y="53515"/>
                    <a:pt x="1427828" y="72831"/>
                  </a:cubicBezTo>
                  <a:lnTo>
                    <a:pt x="1427828" y="664457"/>
                  </a:lnTo>
                  <a:cubicBezTo>
                    <a:pt x="1427828" y="704680"/>
                    <a:pt x="1395221" y="737288"/>
                    <a:pt x="1354997" y="737288"/>
                  </a:cubicBezTo>
                  <a:lnTo>
                    <a:pt x="72831" y="737288"/>
                  </a:lnTo>
                  <a:cubicBezTo>
                    <a:pt x="32608" y="737288"/>
                    <a:pt x="0" y="704680"/>
                    <a:pt x="0" y="664457"/>
                  </a:cubicBezTo>
                  <a:lnTo>
                    <a:pt x="0" y="72831"/>
                  </a:lnTo>
                  <a:cubicBezTo>
                    <a:pt x="0" y="32608"/>
                    <a:pt x="32608" y="0"/>
                    <a:pt x="72831" y="0"/>
                  </a:cubicBezTo>
                  <a:close/>
                </a:path>
              </a:pathLst>
            </a:custGeom>
            <a:solidFill>
              <a:srgbClr val="007748"/>
            </a:solidFill>
          </p:spPr>
          <p:txBody>
            <a:bodyPr/>
            <a:lstStyle/>
            <a:p>
              <a:endParaRPr lang="fr-CA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1427828" cy="77538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919853" y="3187935"/>
            <a:ext cx="5089482" cy="6417970"/>
            <a:chOff x="0" y="0"/>
            <a:chExt cx="1340440" cy="1690329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1340440" cy="1690329"/>
            </a:xfrm>
            <a:custGeom>
              <a:avLst/>
              <a:gdLst/>
              <a:ahLst/>
              <a:cxnLst/>
              <a:rect l="l" t="t" r="r" b="b"/>
              <a:pathLst>
                <a:path w="1340440" h="1690329">
                  <a:moveTo>
                    <a:pt x="77579" y="0"/>
                  </a:moveTo>
                  <a:lnTo>
                    <a:pt x="1262861" y="0"/>
                  </a:lnTo>
                  <a:cubicBezTo>
                    <a:pt x="1305707" y="0"/>
                    <a:pt x="1340440" y="34733"/>
                    <a:pt x="1340440" y="77579"/>
                  </a:cubicBezTo>
                  <a:lnTo>
                    <a:pt x="1340440" y="1612750"/>
                  </a:lnTo>
                  <a:cubicBezTo>
                    <a:pt x="1340440" y="1633325"/>
                    <a:pt x="1332266" y="1653058"/>
                    <a:pt x="1317717" y="1667607"/>
                  </a:cubicBezTo>
                  <a:cubicBezTo>
                    <a:pt x="1303169" y="1682156"/>
                    <a:pt x="1283436" y="1690329"/>
                    <a:pt x="1262861" y="1690329"/>
                  </a:cubicBezTo>
                  <a:lnTo>
                    <a:pt x="77579" y="1690329"/>
                  </a:lnTo>
                  <a:cubicBezTo>
                    <a:pt x="34733" y="1690329"/>
                    <a:pt x="0" y="1655596"/>
                    <a:pt x="0" y="1612750"/>
                  </a:cubicBezTo>
                  <a:lnTo>
                    <a:pt x="0" y="77579"/>
                  </a:lnTo>
                  <a:cubicBezTo>
                    <a:pt x="0" y="57004"/>
                    <a:pt x="8173" y="37271"/>
                    <a:pt x="22722" y="22722"/>
                  </a:cubicBezTo>
                  <a:cubicBezTo>
                    <a:pt x="37271" y="8173"/>
                    <a:pt x="57004" y="0"/>
                    <a:pt x="77579" y="0"/>
                  </a:cubicBezTo>
                  <a:close/>
                </a:path>
              </a:pathLst>
            </a:custGeom>
            <a:solidFill>
              <a:srgbClr val="F6F6F6"/>
            </a:solidFill>
          </p:spPr>
          <p:txBody>
            <a:bodyPr/>
            <a:lstStyle/>
            <a:p>
              <a:endParaRPr lang="fr-CA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0" y="-38100"/>
              <a:ext cx="1340440" cy="1728429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2358848" y="2082188"/>
            <a:ext cx="2211493" cy="2211493"/>
            <a:chOff x="0" y="0"/>
            <a:chExt cx="812800" cy="812800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7748"/>
            </a:solidFill>
          </p:spPr>
          <p:txBody>
            <a:bodyPr/>
            <a:lstStyle/>
            <a:p>
              <a:endParaRPr lang="fr-CA"/>
            </a:p>
          </p:txBody>
        </p:sp>
        <p:sp>
          <p:nvSpPr>
            <p:cNvPr id="10" name="TextBox 10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6434302" y="6954065"/>
            <a:ext cx="5421286" cy="2799389"/>
            <a:chOff x="0" y="0"/>
            <a:chExt cx="1427828" cy="737288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1427828" cy="737288"/>
            </a:xfrm>
            <a:custGeom>
              <a:avLst/>
              <a:gdLst/>
              <a:ahLst/>
              <a:cxnLst/>
              <a:rect l="l" t="t" r="r" b="b"/>
              <a:pathLst>
                <a:path w="1427828" h="737288">
                  <a:moveTo>
                    <a:pt x="72831" y="0"/>
                  </a:moveTo>
                  <a:lnTo>
                    <a:pt x="1354997" y="0"/>
                  </a:lnTo>
                  <a:cubicBezTo>
                    <a:pt x="1374313" y="0"/>
                    <a:pt x="1392838" y="7673"/>
                    <a:pt x="1406497" y="21332"/>
                  </a:cubicBezTo>
                  <a:cubicBezTo>
                    <a:pt x="1420155" y="34990"/>
                    <a:pt x="1427828" y="53515"/>
                    <a:pt x="1427828" y="72831"/>
                  </a:cubicBezTo>
                  <a:lnTo>
                    <a:pt x="1427828" y="664457"/>
                  </a:lnTo>
                  <a:cubicBezTo>
                    <a:pt x="1427828" y="704680"/>
                    <a:pt x="1395221" y="737288"/>
                    <a:pt x="1354997" y="737288"/>
                  </a:cubicBezTo>
                  <a:lnTo>
                    <a:pt x="72831" y="737288"/>
                  </a:lnTo>
                  <a:cubicBezTo>
                    <a:pt x="32608" y="737288"/>
                    <a:pt x="0" y="704680"/>
                    <a:pt x="0" y="664457"/>
                  </a:cubicBezTo>
                  <a:lnTo>
                    <a:pt x="0" y="72831"/>
                  </a:lnTo>
                  <a:cubicBezTo>
                    <a:pt x="0" y="32608"/>
                    <a:pt x="32608" y="0"/>
                    <a:pt x="72831" y="0"/>
                  </a:cubicBezTo>
                  <a:close/>
                </a:path>
              </a:pathLst>
            </a:custGeom>
            <a:solidFill>
              <a:srgbClr val="007748"/>
            </a:solidFill>
          </p:spPr>
          <p:txBody>
            <a:bodyPr/>
            <a:lstStyle/>
            <a:p>
              <a:endParaRPr lang="fr-CA"/>
            </a:p>
          </p:txBody>
        </p:sp>
        <p:sp>
          <p:nvSpPr>
            <p:cNvPr id="13" name="TextBox 13"/>
            <p:cNvSpPr txBox="1"/>
            <p:nvPr/>
          </p:nvSpPr>
          <p:spPr>
            <a:xfrm>
              <a:off x="0" y="-38100"/>
              <a:ext cx="1427828" cy="77538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14" name="Group 14"/>
          <p:cNvGrpSpPr/>
          <p:nvPr/>
        </p:nvGrpSpPr>
        <p:grpSpPr>
          <a:xfrm>
            <a:off x="6600203" y="3187935"/>
            <a:ext cx="5089482" cy="6417970"/>
            <a:chOff x="0" y="0"/>
            <a:chExt cx="1340440" cy="1690329"/>
          </a:xfrm>
        </p:grpSpPr>
        <p:sp>
          <p:nvSpPr>
            <p:cNvPr id="15" name="Freeform 15"/>
            <p:cNvSpPr/>
            <p:nvPr/>
          </p:nvSpPr>
          <p:spPr>
            <a:xfrm>
              <a:off x="0" y="0"/>
              <a:ext cx="1340440" cy="1690329"/>
            </a:xfrm>
            <a:custGeom>
              <a:avLst/>
              <a:gdLst/>
              <a:ahLst/>
              <a:cxnLst/>
              <a:rect l="l" t="t" r="r" b="b"/>
              <a:pathLst>
                <a:path w="1340440" h="1690329">
                  <a:moveTo>
                    <a:pt x="77579" y="0"/>
                  </a:moveTo>
                  <a:lnTo>
                    <a:pt x="1262861" y="0"/>
                  </a:lnTo>
                  <a:cubicBezTo>
                    <a:pt x="1305707" y="0"/>
                    <a:pt x="1340440" y="34733"/>
                    <a:pt x="1340440" y="77579"/>
                  </a:cubicBezTo>
                  <a:lnTo>
                    <a:pt x="1340440" y="1612750"/>
                  </a:lnTo>
                  <a:cubicBezTo>
                    <a:pt x="1340440" y="1633325"/>
                    <a:pt x="1332266" y="1653058"/>
                    <a:pt x="1317717" y="1667607"/>
                  </a:cubicBezTo>
                  <a:cubicBezTo>
                    <a:pt x="1303169" y="1682156"/>
                    <a:pt x="1283436" y="1690329"/>
                    <a:pt x="1262861" y="1690329"/>
                  </a:cubicBezTo>
                  <a:lnTo>
                    <a:pt x="77579" y="1690329"/>
                  </a:lnTo>
                  <a:cubicBezTo>
                    <a:pt x="34733" y="1690329"/>
                    <a:pt x="0" y="1655596"/>
                    <a:pt x="0" y="1612750"/>
                  </a:cubicBezTo>
                  <a:lnTo>
                    <a:pt x="0" y="77579"/>
                  </a:lnTo>
                  <a:cubicBezTo>
                    <a:pt x="0" y="57004"/>
                    <a:pt x="8173" y="37271"/>
                    <a:pt x="22722" y="22722"/>
                  </a:cubicBezTo>
                  <a:cubicBezTo>
                    <a:pt x="37271" y="8173"/>
                    <a:pt x="57004" y="0"/>
                    <a:pt x="77579" y="0"/>
                  </a:cubicBezTo>
                  <a:close/>
                </a:path>
              </a:pathLst>
            </a:custGeom>
            <a:solidFill>
              <a:srgbClr val="F6F6F6"/>
            </a:solidFill>
          </p:spPr>
          <p:txBody>
            <a:bodyPr/>
            <a:lstStyle/>
            <a:p>
              <a:endParaRPr lang="fr-CA"/>
            </a:p>
          </p:txBody>
        </p:sp>
        <p:sp>
          <p:nvSpPr>
            <p:cNvPr id="16" name="TextBox 16"/>
            <p:cNvSpPr txBox="1"/>
            <p:nvPr/>
          </p:nvSpPr>
          <p:spPr>
            <a:xfrm>
              <a:off x="0" y="-38100"/>
              <a:ext cx="1340440" cy="1728429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17" name="Group 17"/>
          <p:cNvGrpSpPr/>
          <p:nvPr/>
        </p:nvGrpSpPr>
        <p:grpSpPr>
          <a:xfrm>
            <a:off x="8039198" y="2082188"/>
            <a:ext cx="2211493" cy="2211493"/>
            <a:chOff x="0" y="0"/>
            <a:chExt cx="812800" cy="812800"/>
          </a:xfrm>
        </p:grpSpPr>
        <p:sp>
          <p:nvSpPr>
            <p:cNvPr id="18" name="Freeform 18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7748"/>
            </a:solidFill>
          </p:spPr>
          <p:txBody>
            <a:bodyPr/>
            <a:lstStyle/>
            <a:p>
              <a:endParaRPr lang="fr-CA"/>
            </a:p>
          </p:txBody>
        </p:sp>
        <p:sp>
          <p:nvSpPr>
            <p:cNvPr id="19" name="TextBox 19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20" name="Group 20"/>
          <p:cNvGrpSpPr/>
          <p:nvPr/>
        </p:nvGrpSpPr>
        <p:grpSpPr>
          <a:xfrm>
            <a:off x="12112763" y="6954065"/>
            <a:ext cx="5421286" cy="2799389"/>
            <a:chOff x="0" y="0"/>
            <a:chExt cx="1427828" cy="737288"/>
          </a:xfrm>
        </p:grpSpPr>
        <p:sp>
          <p:nvSpPr>
            <p:cNvPr id="21" name="Freeform 21"/>
            <p:cNvSpPr/>
            <p:nvPr/>
          </p:nvSpPr>
          <p:spPr>
            <a:xfrm>
              <a:off x="0" y="0"/>
              <a:ext cx="1427828" cy="737288"/>
            </a:xfrm>
            <a:custGeom>
              <a:avLst/>
              <a:gdLst/>
              <a:ahLst/>
              <a:cxnLst/>
              <a:rect l="l" t="t" r="r" b="b"/>
              <a:pathLst>
                <a:path w="1427828" h="737288">
                  <a:moveTo>
                    <a:pt x="72831" y="0"/>
                  </a:moveTo>
                  <a:lnTo>
                    <a:pt x="1354997" y="0"/>
                  </a:lnTo>
                  <a:cubicBezTo>
                    <a:pt x="1374313" y="0"/>
                    <a:pt x="1392838" y="7673"/>
                    <a:pt x="1406497" y="21332"/>
                  </a:cubicBezTo>
                  <a:cubicBezTo>
                    <a:pt x="1420155" y="34990"/>
                    <a:pt x="1427828" y="53515"/>
                    <a:pt x="1427828" y="72831"/>
                  </a:cubicBezTo>
                  <a:lnTo>
                    <a:pt x="1427828" y="664457"/>
                  </a:lnTo>
                  <a:cubicBezTo>
                    <a:pt x="1427828" y="704680"/>
                    <a:pt x="1395221" y="737288"/>
                    <a:pt x="1354997" y="737288"/>
                  </a:cubicBezTo>
                  <a:lnTo>
                    <a:pt x="72831" y="737288"/>
                  </a:lnTo>
                  <a:cubicBezTo>
                    <a:pt x="32608" y="737288"/>
                    <a:pt x="0" y="704680"/>
                    <a:pt x="0" y="664457"/>
                  </a:cubicBezTo>
                  <a:lnTo>
                    <a:pt x="0" y="72831"/>
                  </a:lnTo>
                  <a:cubicBezTo>
                    <a:pt x="0" y="32608"/>
                    <a:pt x="32608" y="0"/>
                    <a:pt x="72831" y="0"/>
                  </a:cubicBezTo>
                  <a:close/>
                </a:path>
              </a:pathLst>
            </a:custGeom>
            <a:solidFill>
              <a:srgbClr val="007748"/>
            </a:solidFill>
          </p:spPr>
          <p:txBody>
            <a:bodyPr/>
            <a:lstStyle/>
            <a:p>
              <a:endParaRPr lang="fr-CA"/>
            </a:p>
          </p:txBody>
        </p:sp>
        <p:sp>
          <p:nvSpPr>
            <p:cNvPr id="22" name="TextBox 22"/>
            <p:cNvSpPr txBox="1"/>
            <p:nvPr/>
          </p:nvSpPr>
          <p:spPr>
            <a:xfrm>
              <a:off x="0" y="-38100"/>
              <a:ext cx="1427828" cy="77538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23" name="Group 23"/>
          <p:cNvGrpSpPr/>
          <p:nvPr/>
        </p:nvGrpSpPr>
        <p:grpSpPr>
          <a:xfrm>
            <a:off x="12278664" y="3187935"/>
            <a:ext cx="5089482" cy="6417970"/>
            <a:chOff x="0" y="0"/>
            <a:chExt cx="1340440" cy="1690329"/>
          </a:xfrm>
        </p:grpSpPr>
        <p:sp>
          <p:nvSpPr>
            <p:cNvPr id="24" name="Freeform 24"/>
            <p:cNvSpPr/>
            <p:nvPr/>
          </p:nvSpPr>
          <p:spPr>
            <a:xfrm>
              <a:off x="0" y="0"/>
              <a:ext cx="1340440" cy="1690329"/>
            </a:xfrm>
            <a:custGeom>
              <a:avLst/>
              <a:gdLst/>
              <a:ahLst/>
              <a:cxnLst/>
              <a:rect l="l" t="t" r="r" b="b"/>
              <a:pathLst>
                <a:path w="1340440" h="1690329">
                  <a:moveTo>
                    <a:pt x="77579" y="0"/>
                  </a:moveTo>
                  <a:lnTo>
                    <a:pt x="1262861" y="0"/>
                  </a:lnTo>
                  <a:cubicBezTo>
                    <a:pt x="1305707" y="0"/>
                    <a:pt x="1340440" y="34733"/>
                    <a:pt x="1340440" y="77579"/>
                  </a:cubicBezTo>
                  <a:lnTo>
                    <a:pt x="1340440" y="1612750"/>
                  </a:lnTo>
                  <a:cubicBezTo>
                    <a:pt x="1340440" y="1633325"/>
                    <a:pt x="1332266" y="1653058"/>
                    <a:pt x="1317717" y="1667607"/>
                  </a:cubicBezTo>
                  <a:cubicBezTo>
                    <a:pt x="1303169" y="1682156"/>
                    <a:pt x="1283436" y="1690329"/>
                    <a:pt x="1262861" y="1690329"/>
                  </a:cubicBezTo>
                  <a:lnTo>
                    <a:pt x="77579" y="1690329"/>
                  </a:lnTo>
                  <a:cubicBezTo>
                    <a:pt x="34733" y="1690329"/>
                    <a:pt x="0" y="1655596"/>
                    <a:pt x="0" y="1612750"/>
                  </a:cubicBezTo>
                  <a:lnTo>
                    <a:pt x="0" y="77579"/>
                  </a:lnTo>
                  <a:cubicBezTo>
                    <a:pt x="0" y="57004"/>
                    <a:pt x="8173" y="37271"/>
                    <a:pt x="22722" y="22722"/>
                  </a:cubicBezTo>
                  <a:cubicBezTo>
                    <a:pt x="37271" y="8173"/>
                    <a:pt x="57004" y="0"/>
                    <a:pt x="77579" y="0"/>
                  </a:cubicBezTo>
                  <a:close/>
                </a:path>
              </a:pathLst>
            </a:custGeom>
            <a:solidFill>
              <a:srgbClr val="F6F6F6"/>
            </a:solidFill>
          </p:spPr>
          <p:txBody>
            <a:bodyPr/>
            <a:lstStyle/>
            <a:p>
              <a:endParaRPr lang="fr-CA"/>
            </a:p>
          </p:txBody>
        </p:sp>
        <p:sp>
          <p:nvSpPr>
            <p:cNvPr id="25" name="TextBox 25"/>
            <p:cNvSpPr txBox="1"/>
            <p:nvPr/>
          </p:nvSpPr>
          <p:spPr>
            <a:xfrm>
              <a:off x="0" y="-38100"/>
              <a:ext cx="1340440" cy="1728429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26" name="Group 26"/>
          <p:cNvGrpSpPr/>
          <p:nvPr/>
        </p:nvGrpSpPr>
        <p:grpSpPr>
          <a:xfrm>
            <a:off x="13717659" y="2082188"/>
            <a:ext cx="2211493" cy="2211493"/>
            <a:chOff x="0" y="0"/>
            <a:chExt cx="812800" cy="812800"/>
          </a:xfrm>
        </p:grpSpPr>
        <p:sp>
          <p:nvSpPr>
            <p:cNvPr id="27" name="Freeform 27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7748"/>
            </a:solidFill>
          </p:spPr>
          <p:txBody>
            <a:bodyPr/>
            <a:lstStyle/>
            <a:p>
              <a:endParaRPr lang="fr-CA"/>
            </a:p>
          </p:txBody>
        </p:sp>
        <p:sp>
          <p:nvSpPr>
            <p:cNvPr id="28" name="TextBox 28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29" name="Group 29"/>
          <p:cNvGrpSpPr/>
          <p:nvPr/>
        </p:nvGrpSpPr>
        <p:grpSpPr>
          <a:xfrm>
            <a:off x="0" y="0"/>
            <a:ext cx="18288000" cy="1543194"/>
            <a:chOff x="0" y="0"/>
            <a:chExt cx="4816593" cy="406438"/>
          </a:xfrm>
        </p:grpSpPr>
        <p:sp>
          <p:nvSpPr>
            <p:cNvPr id="30" name="Freeform 30"/>
            <p:cNvSpPr/>
            <p:nvPr/>
          </p:nvSpPr>
          <p:spPr>
            <a:xfrm>
              <a:off x="0" y="0"/>
              <a:ext cx="4816592" cy="406438"/>
            </a:xfrm>
            <a:custGeom>
              <a:avLst/>
              <a:gdLst/>
              <a:ahLst/>
              <a:cxnLst/>
              <a:rect l="l" t="t" r="r" b="b"/>
              <a:pathLst>
                <a:path w="4816592" h="406438">
                  <a:moveTo>
                    <a:pt x="0" y="0"/>
                  </a:moveTo>
                  <a:lnTo>
                    <a:pt x="4816592" y="0"/>
                  </a:lnTo>
                  <a:lnTo>
                    <a:pt x="4816592" y="406438"/>
                  </a:lnTo>
                  <a:lnTo>
                    <a:pt x="0" y="406438"/>
                  </a:lnTo>
                  <a:close/>
                </a:path>
              </a:pathLst>
            </a:custGeom>
            <a:solidFill>
              <a:srgbClr val="007748"/>
            </a:solidFill>
          </p:spPr>
          <p:txBody>
            <a:bodyPr/>
            <a:lstStyle/>
            <a:p>
              <a:endParaRPr lang="fr-CA"/>
            </a:p>
          </p:txBody>
        </p:sp>
        <p:sp>
          <p:nvSpPr>
            <p:cNvPr id="31" name="TextBox 31"/>
            <p:cNvSpPr txBox="1"/>
            <p:nvPr/>
          </p:nvSpPr>
          <p:spPr>
            <a:xfrm>
              <a:off x="0" y="-38100"/>
              <a:ext cx="4816593" cy="44453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32" name="Freeform 32"/>
          <p:cNvSpPr/>
          <p:nvPr/>
        </p:nvSpPr>
        <p:spPr>
          <a:xfrm>
            <a:off x="2834078" y="2377096"/>
            <a:ext cx="1232476" cy="1621678"/>
          </a:xfrm>
          <a:custGeom>
            <a:avLst/>
            <a:gdLst/>
            <a:ahLst/>
            <a:cxnLst/>
            <a:rect l="l" t="t" r="r" b="b"/>
            <a:pathLst>
              <a:path w="1232476" h="1621678">
                <a:moveTo>
                  <a:pt x="0" y="0"/>
                </a:moveTo>
                <a:lnTo>
                  <a:pt x="1232475" y="0"/>
                </a:lnTo>
                <a:lnTo>
                  <a:pt x="1232475" y="1621678"/>
                </a:lnTo>
                <a:lnTo>
                  <a:pt x="0" y="162167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fr-CA"/>
          </a:p>
        </p:txBody>
      </p:sp>
      <p:sp>
        <p:nvSpPr>
          <p:cNvPr id="33" name="Freeform 33"/>
          <p:cNvSpPr/>
          <p:nvPr/>
        </p:nvSpPr>
        <p:spPr>
          <a:xfrm>
            <a:off x="8448854" y="2472794"/>
            <a:ext cx="1430282" cy="1430282"/>
          </a:xfrm>
          <a:custGeom>
            <a:avLst/>
            <a:gdLst/>
            <a:ahLst/>
            <a:cxnLst/>
            <a:rect l="l" t="t" r="r" b="b"/>
            <a:pathLst>
              <a:path w="1430282" h="1430282">
                <a:moveTo>
                  <a:pt x="0" y="0"/>
                </a:moveTo>
                <a:lnTo>
                  <a:pt x="1430281" y="0"/>
                </a:lnTo>
                <a:lnTo>
                  <a:pt x="1430281" y="1430282"/>
                </a:lnTo>
                <a:lnTo>
                  <a:pt x="0" y="1430282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fr-CA"/>
          </a:p>
        </p:txBody>
      </p:sp>
      <p:sp>
        <p:nvSpPr>
          <p:cNvPr id="34" name="Freeform 34"/>
          <p:cNvSpPr/>
          <p:nvPr/>
        </p:nvSpPr>
        <p:spPr>
          <a:xfrm>
            <a:off x="14219324" y="2491159"/>
            <a:ext cx="1208163" cy="1413808"/>
          </a:xfrm>
          <a:custGeom>
            <a:avLst/>
            <a:gdLst/>
            <a:ahLst/>
            <a:cxnLst/>
            <a:rect l="l" t="t" r="r" b="b"/>
            <a:pathLst>
              <a:path w="1208163" h="1413808">
                <a:moveTo>
                  <a:pt x="0" y="0"/>
                </a:moveTo>
                <a:lnTo>
                  <a:pt x="1208163" y="0"/>
                </a:lnTo>
                <a:lnTo>
                  <a:pt x="1208163" y="1413808"/>
                </a:lnTo>
                <a:lnTo>
                  <a:pt x="0" y="1413808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fr-CA"/>
          </a:p>
        </p:txBody>
      </p:sp>
      <p:sp>
        <p:nvSpPr>
          <p:cNvPr id="35" name="TextBox 35"/>
          <p:cNvSpPr txBox="1"/>
          <p:nvPr/>
        </p:nvSpPr>
        <p:spPr>
          <a:xfrm>
            <a:off x="919853" y="296934"/>
            <a:ext cx="10769833" cy="8541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6999"/>
              </a:lnSpc>
            </a:pPr>
            <a:r>
              <a:rPr lang="en-US" sz="4999" b="1" spc="99">
                <a:solidFill>
                  <a:srgbClr val="FFFFFF"/>
                </a:solidFill>
                <a:latin typeface="Be Vietnam Ultra-Bold"/>
                <a:ea typeface="Be Vietnam Ultra-Bold"/>
                <a:cs typeface="Be Vietnam Ultra-Bold"/>
                <a:sym typeface="Be Vietnam Ultra-Bold"/>
              </a:rPr>
              <a:t>TITRE</a:t>
            </a:r>
          </a:p>
        </p:txBody>
      </p:sp>
      <p:sp>
        <p:nvSpPr>
          <p:cNvPr id="36" name="TextBox 36"/>
          <p:cNvSpPr txBox="1"/>
          <p:nvPr/>
        </p:nvSpPr>
        <p:spPr>
          <a:xfrm>
            <a:off x="1408378" y="4597437"/>
            <a:ext cx="4112433" cy="4388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639"/>
              </a:lnSpc>
            </a:pPr>
            <a:r>
              <a:rPr lang="en-US" sz="2599" b="1" dirty="0">
                <a:solidFill>
                  <a:srgbClr val="000000"/>
                </a:solidFill>
                <a:latin typeface="Be Vietnam Ultra-Bold"/>
                <a:ea typeface="Be Vietnam Ultra-Bold"/>
                <a:cs typeface="Be Vietnam Ultra-Bold"/>
                <a:sym typeface="Be Vietnam Ultra-Bold"/>
              </a:rPr>
              <a:t>Add a subheading</a:t>
            </a:r>
          </a:p>
        </p:txBody>
      </p:sp>
      <p:sp>
        <p:nvSpPr>
          <p:cNvPr id="37" name="TextBox 37"/>
          <p:cNvSpPr txBox="1"/>
          <p:nvPr/>
        </p:nvSpPr>
        <p:spPr>
          <a:xfrm>
            <a:off x="7087784" y="4597437"/>
            <a:ext cx="4112433" cy="4388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639"/>
              </a:lnSpc>
            </a:pPr>
            <a:r>
              <a:rPr lang="en-US" sz="2599" b="1">
                <a:solidFill>
                  <a:srgbClr val="000000"/>
                </a:solidFill>
                <a:latin typeface="Be Vietnam Ultra-Bold"/>
                <a:ea typeface="Be Vietnam Ultra-Bold"/>
                <a:cs typeface="Be Vietnam Ultra-Bold"/>
                <a:sym typeface="Be Vietnam Ultra-Bold"/>
              </a:rPr>
              <a:t>Add a subheading</a:t>
            </a:r>
          </a:p>
        </p:txBody>
      </p:sp>
      <p:sp>
        <p:nvSpPr>
          <p:cNvPr id="38" name="TextBox 38"/>
          <p:cNvSpPr txBox="1"/>
          <p:nvPr/>
        </p:nvSpPr>
        <p:spPr>
          <a:xfrm>
            <a:off x="12767189" y="4597437"/>
            <a:ext cx="4112433" cy="4388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639"/>
              </a:lnSpc>
            </a:pPr>
            <a:r>
              <a:rPr lang="en-US" sz="2599" b="1">
                <a:solidFill>
                  <a:srgbClr val="000000"/>
                </a:solidFill>
                <a:latin typeface="Be Vietnam Ultra-Bold"/>
                <a:ea typeface="Be Vietnam Ultra-Bold"/>
                <a:cs typeface="Be Vietnam Ultra-Bold"/>
                <a:sym typeface="Be Vietnam Ultra-Bold"/>
              </a:rPr>
              <a:t>Add a subheading</a:t>
            </a:r>
          </a:p>
        </p:txBody>
      </p:sp>
      <p:sp>
        <p:nvSpPr>
          <p:cNvPr id="39" name="TextBox 39"/>
          <p:cNvSpPr txBox="1"/>
          <p:nvPr/>
        </p:nvSpPr>
        <p:spPr>
          <a:xfrm>
            <a:off x="1408378" y="5554980"/>
            <a:ext cx="4112433" cy="40703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3410"/>
              </a:lnSpc>
            </a:pPr>
            <a:r>
              <a:rPr lang="en-US" sz="2200" dirty="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Add a little bit of body text</a:t>
            </a:r>
          </a:p>
        </p:txBody>
      </p:sp>
      <p:sp>
        <p:nvSpPr>
          <p:cNvPr id="40" name="TextBox 40"/>
          <p:cNvSpPr txBox="1"/>
          <p:nvPr/>
        </p:nvSpPr>
        <p:spPr>
          <a:xfrm>
            <a:off x="7087784" y="5554980"/>
            <a:ext cx="4112433" cy="40703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3410"/>
              </a:lnSpc>
            </a:pPr>
            <a:r>
              <a:rPr lang="en-US" sz="2200" dirty="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Add a little bit of body text</a:t>
            </a:r>
          </a:p>
        </p:txBody>
      </p:sp>
      <p:sp>
        <p:nvSpPr>
          <p:cNvPr id="41" name="TextBox 41"/>
          <p:cNvSpPr txBox="1"/>
          <p:nvPr/>
        </p:nvSpPr>
        <p:spPr>
          <a:xfrm>
            <a:off x="12767189" y="5554980"/>
            <a:ext cx="4112433" cy="40703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3410"/>
              </a:lnSpc>
            </a:pPr>
            <a:r>
              <a:rPr lang="en-US" sz="2200" dirty="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Add a little bit of body text</a:t>
            </a:r>
          </a:p>
        </p:txBody>
      </p:sp>
      <p:sp>
        <p:nvSpPr>
          <p:cNvPr id="42" name="Freeform 42"/>
          <p:cNvSpPr/>
          <p:nvPr/>
        </p:nvSpPr>
        <p:spPr>
          <a:xfrm>
            <a:off x="16101878" y="0"/>
            <a:ext cx="1543194" cy="1543194"/>
          </a:xfrm>
          <a:custGeom>
            <a:avLst/>
            <a:gdLst/>
            <a:ahLst/>
            <a:cxnLst/>
            <a:rect l="l" t="t" r="r" b="b"/>
            <a:pathLst>
              <a:path w="1543194" h="1543194">
                <a:moveTo>
                  <a:pt x="0" y="0"/>
                </a:moveTo>
                <a:lnTo>
                  <a:pt x="1543194" y="0"/>
                </a:lnTo>
                <a:lnTo>
                  <a:pt x="1543194" y="1543194"/>
                </a:lnTo>
                <a:lnTo>
                  <a:pt x="0" y="1543194"/>
                </a:lnTo>
                <a:lnTo>
                  <a:pt x="0" y="0"/>
                </a:lnTo>
                <a:close/>
              </a:path>
            </a:pathLst>
          </a:custGeom>
          <a:blipFill>
            <a:blip r:embed="rId8"/>
            <a:stretch>
              <a:fillRect l="-14724" r="-14724"/>
            </a:stretch>
          </a:blipFill>
        </p:spPr>
        <p:txBody>
          <a:bodyPr/>
          <a:lstStyle/>
          <a:p>
            <a:endParaRPr lang="fr-CA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9243" y="0"/>
            <a:ext cx="18288000" cy="10287000"/>
            <a:chOff x="0" y="0"/>
            <a:chExt cx="2833290" cy="1593725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833290" cy="1593725"/>
            </a:xfrm>
            <a:custGeom>
              <a:avLst/>
              <a:gdLst/>
              <a:ahLst/>
              <a:cxnLst/>
              <a:rect l="l" t="t" r="r" b="b"/>
              <a:pathLst>
                <a:path w="2833290" h="1593725">
                  <a:moveTo>
                    <a:pt x="0" y="0"/>
                  </a:moveTo>
                  <a:lnTo>
                    <a:pt x="2833290" y="0"/>
                  </a:lnTo>
                  <a:lnTo>
                    <a:pt x="2833290" y="1593725"/>
                  </a:lnTo>
                  <a:lnTo>
                    <a:pt x="0" y="159372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12700">
              <a:solidFill>
                <a:srgbClr val="000000"/>
              </a:solidFill>
            </a:ln>
          </p:spPr>
          <p:txBody>
            <a:bodyPr/>
            <a:lstStyle/>
            <a:p>
              <a:endParaRPr lang="fr-CA"/>
            </a:p>
          </p:txBody>
        </p:sp>
      </p:grpSp>
      <p:grpSp>
        <p:nvGrpSpPr>
          <p:cNvPr id="4" name="Group 4"/>
          <p:cNvGrpSpPr/>
          <p:nvPr/>
        </p:nvGrpSpPr>
        <p:grpSpPr>
          <a:xfrm>
            <a:off x="19243" y="0"/>
            <a:ext cx="18288000" cy="10287000"/>
            <a:chOff x="0" y="0"/>
            <a:chExt cx="4816593" cy="2709333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4816592" cy="2709333"/>
            </a:xfrm>
            <a:custGeom>
              <a:avLst/>
              <a:gdLst/>
              <a:ahLst/>
              <a:cxnLst/>
              <a:rect l="l" t="t" r="r" b="b"/>
              <a:pathLst>
                <a:path w="4816592" h="2709333">
                  <a:moveTo>
                    <a:pt x="0" y="0"/>
                  </a:moveTo>
                  <a:lnTo>
                    <a:pt x="4816592" y="0"/>
                  </a:lnTo>
                  <a:lnTo>
                    <a:pt x="4816592" y="2709333"/>
                  </a:lnTo>
                  <a:lnTo>
                    <a:pt x="0" y="2709333"/>
                  </a:lnTo>
                  <a:close/>
                </a:path>
              </a:pathLst>
            </a:custGeom>
            <a:solidFill>
              <a:srgbClr val="CFE5DD">
                <a:alpha val="81961"/>
              </a:srgbClr>
            </a:solidFill>
          </p:spPr>
          <p:txBody>
            <a:bodyPr/>
            <a:lstStyle/>
            <a:p>
              <a:endParaRPr lang="fr-CA"/>
            </a:p>
          </p:txBody>
        </p:sp>
        <p:sp>
          <p:nvSpPr>
            <p:cNvPr id="6" name="TextBox 6"/>
            <p:cNvSpPr txBox="1"/>
            <p:nvPr/>
          </p:nvSpPr>
          <p:spPr>
            <a:xfrm>
              <a:off x="0" y="-38100"/>
              <a:ext cx="4816593" cy="274743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7" name="TextBox 7"/>
          <p:cNvSpPr txBox="1"/>
          <p:nvPr/>
        </p:nvSpPr>
        <p:spPr>
          <a:xfrm>
            <a:off x="2765904" y="2714114"/>
            <a:ext cx="12756192" cy="20669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6800"/>
              </a:lnSpc>
            </a:pPr>
            <a:r>
              <a:rPr lang="en-US" sz="12000" b="1">
                <a:solidFill>
                  <a:srgbClr val="000000"/>
                </a:solidFill>
                <a:latin typeface="Be Vietnam Ultra-Bold"/>
                <a:ea typeface="Be Vietnam Ultra-Bold"/>
                <a:cs typeface="Be Vietnam Ultra-Bold"/>
                <a:sym typeface="Be Vietnam Ultra-Bold"/>
              </a:rPr>
              <a:t>Merci</a:t>
            </a:r>
          </a:p>
        </p:txBody>
      </p:sp>
      <p:sp>
        <p:nvSpPr>
          <p:cNvPr id="8" name="AutoShape 8"/>
          <p:cNvSpPr/>
          <p:nvPr/>
        </p:nvSpPr>
        <p:spPr>
          <a:xfrm>
            <a:off x="8488950" y="5171953"/>
            <a:ext cx="1310100" cy="0"/>
          </a:xfrm>
          <a:prstGeom prst="line">
            <a:avLst/>
          </a:prstGeom>
          <a:ln w="95250" cap="flat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fr-CA"/>
          </a:p>
        </p:txBody>
      </p:sp>
      <p:sp>
        <p:nvSpPr>
          <p:cNvPr id="9" name="Freeform 9"/>
          <p:cNvSpPr/>
          <p:nvPr/>
        </p:nvSpPr>
        <p:spPr>
          <a:xfrm>
            <a:off x="7089180" y="5562478"/>
            <a:ext cx="4109640" cy="1772282"/>
          </a:xfrm>
          <a:custGeom>
            <a:avLst/>
            <a:gdLst/>
            <a:ahLst/>
            <a:cxnLst/>
            <a:rect l="l" t="t" r="r" b="b"/>
            <a:pathLst>
              <a:path w="4109640" h="1772282">
                <a:moveTo>
                  <a:pt x="0" y="0"/>
                </a:moveTo>
                <a:lnTo>
                  <a:pt x="4109640" y="0"/>
                </a:lnTo>
                <a:lnTo>
                  <a:pt x="4109640" y="1772283"/>
                </a:lnTo>
                <a:lnTo>
                  <a:pt x="0" y="177228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t="-11739" b="-11739"/>
            </a:stretch>
          </a:blipFill>
        </p:spPr>
        <p:txBody>
          <a:bodyPr/>
          <a:lstStyle/>
          <a:p>
            <a:endParaRPr lang="fr-CA"/>
          </a:p>
        </p:txBody>
      </p:sp>
      <p:sp>
        <p:nvSpPr>
          <p:cNvPr id="10" name="Freeform 10"/>
          <p:cNvSpPr/>
          <p:nvPr/>
        </p:nvSpPr>
        <p:spPr>
          <a:xfrm>
            <a:off x="12891622" y="0"/>
            <a:ext cx="5396378" cy="2698189"/>
          </a:xfrm>
          <a:custGeom>
            <a:avLst/>
            <a:gdLst/>
            <a:ahLst/>
            <a:cxnLst/>
            <a:rect l="l" t="t" r="r" b="b"/>
            <a:pathLst>
              <a:path w="5396378" h="2698189">
                <a:moveTo>
                  <a:pt x="0" y="0"/>
                </a:moveTo>
                <a:lnTo>
                  <a:pt x="5396378" y="0"/>
                </a:lnTo>
                <a:lnTo>
                  <a:pt x="5396378" y="2698189"/>
                </a:lnTo>
                <a:lnTo>
                  <a:pt x="0" y="2698189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fr-CA"/>
          </a:p>
        </p:txBody>
      </p:sp>
      <p:sp>
        <p:nvSpPr>
          <p:cNvPr id="11" name="Freeform 11"/>
          <p:cNvSpPr/>
          <p:nvPr/>
        </p:nvSpPr>
        <p:spPr>
          <a:xfrm rot="-10800000">
            <a:off x="-2698189" y="7588811"/>
            <a:ext cx="5396378" cy="2698189"/>
          </a:xfrm>
          <a:custGeom>
            <a:avLst/>
            <a:gdLst/>
            <a:ahLst/>
            <a:cxnLst/>
            <a:rect l="l" t="t" r="r" b="b"/>
            <a:pathLst>
              <a:path w="5396378" h="2698189">
                <a:moveTo>
                  <a:pt x="0" y="0"/>
                </a:moveTo>
                <a:lnTo>
                  <a:pt x="5396378" y="0"/>
                </a:lnTo>
                <a:lnTo>
                  <a:pt x="5396378" y="2698189"/>
                </a:lnTo>
                <a:lnTo>
                  <a:pt x="0" y="2698189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fr-CA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5940285" y="1028700"/>
            <a:ext cx="0" cy="8229600"/>
          </a:xfrm>
          <a:prstGeom prst="line">
            <a:avLst/>
          </a:prstGeom>
          <a:ln w="38100" cap="flat">
            <a:solidFill>
              <a:srgbClr val="007748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fr-CA"/>
          </a:p>
        </p:txBody>
      </p:sp>
      <p:sp>
        <p:nvSpPr>
          <p:cNvPr id="3" name="TextBox 3"/>
          <p:cNvSpPr txBox="1"/>
          <p:nvPr/>
        </p:nvSpPr>
        <p:spPr>
          <a:xfrm>
            <a:off x="1067185" y="2256360"/>
            <a:ext cx="4315861" cy="133357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0350"/>
              </a:lnSpc>
            </a:pPr>
            <a:r>
              <a:rPr lang="en-US" sz="9000" b="1" dirty="0">
                <a:solidFill>
                  <a:srgbClr val="000000"/>
                </a:solidFill>
                <a:latin typeface="Be Vietnam Ultra-Bold"/>
                <a:ea typeface="Be Vietnam Ultra-Bold"/>
                <a:cs typeface="Be Vietnam Ultra-Bold"/>
                <a:sym typeface="Be Vietnam Ultra-Bold"/>
              </a:rPr>
              <a:t>TITRE</a:t>
            </a:r>
          </a:p>
        </p:txBody>
      </p:sp>
      <p:sp>
        <p:nvSpPr>
          <p:cNvPr id="4" name="TextBox 4"/>
          <p:cNvSpPr txBox="1"/>
          <p:nvPr/>
        </p:nvSpPr>
        <p:spPr>
          <a:xfrm>
            <a:off x="7199696" y="2123010"/>
            <a:ext cx="5746068" cy="88702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7279"/>
              </a:lnSpc>
            </a:pPr>
            <a:r>
              <a:rPr lang="en-US" sz="5199" b="1" dirty="0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Add a subheading</a:t>
            </a:r>
          </a:p>
        </p:txBody>
      </p:sp>
      <p:sp>
        <p:nvSpPr>
          <p:cNvPr id="5" name="TextBox 5"/>
          <p:cNvSpPr txBox="1"/>
          <p:nvPr/>
        </p:nvSpPr>
        <p:spPr>
          <a:xfrm>
            <a:off x="7199696" y="3484657"/>
            <a:ext cx="8465014" cy="58046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4759"/>
              </a:lnSpc>
            </a:pPr>
            <a:r>
              <a:rPr lang="en-US" sz="3399" dirty="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Add a little bit of body text</a:t>
            </a:r>
          </a:p>
        </p:txBody>
      </p:sp>
      <p:sp>
        <p:nvSpPr>
          <p:cNvPr id="6" name="Freeform 6"/>
          <p:cNvSpPr/>
          <p:nvPr/>
        </p:nvSpPr>
        <p:spPr>
          <a:xfrm>
            <a:off x="15729490" y="7855262"/>
            <a:ext cx="1021635" cy="1021635"/>
          </a:xfrm>
          <a:custGeom>
            <a:avLst/>
            <a:gdLst/>
            <a:ahLst/>
            <a:cxnLst/>
            <a:rect l="l" t="t" r="r" b="b"/>
            <a:pathLst>
              <a:path w="1021635" h="1021635">
                <a:moveTo>
                  <a:pt x="0" y="0"/>
                </a:moveTo>
                <a:lnTo>
                  <a:pt x="1021635" y="0"/>
                </a:lnTo>
                <a:lnTo>
                  <a:pt x="1021635" y="1021635"/>
                </a:lnTo>
                <a:lnTo>
                  <a:pt x="0" y="102163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fr-CA"/>
          </a:p>
        </p:txBody>
      </p:sp>
      <p:sp>
        <p:nvSpPr>
          <p:cNvPr id="7" name="Freeform 7"/>
          <p:cNvSpPr/>
          <p:nvPr/>
        </p:nvSpPr>
        <p:spPr>
          <a:xfrm>
            <a:off x="12891622" y="0"/>
            <a:ext cx="5396378" cy="2698189"/>
          </a:xfrm>
          <a:custGeom>
            <a:avLst/>
            <a:gdLst/>
            <a:ahLst/>
            <a:cxnLst/>
            <a:rect l="l" t="t" r="r" b="b"/>
            <a:pathLst>
              <a:path w="5396378" h="2698189">
                <a:moveTo>
                  <a:pt x="0" y="0"/>
                </a:moveTo>
                <a:lnTo>
                  <a:pt x="5396378" y="0"/>
                </a:lnTo>
                <a:lnTo>
                  <a:pt x="5396378" y="2698189"/>
                </a:lnTo>
                <a:lnTo>
                  <a:pt x="0" y="2698189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fr-CA"/>
          </a:p>
        </p:txBody>
      </p:sp>
      <p:sp>
        <p:nvSpPr>
          <p:cNvPr id="8" name="Freeform 8"/>
          <p:cNvSpPr/>
          <p:nvPr/>
        </p:nvSpPr>
        <p:spPr>
          <a:xfrm rot="-10800000">
            <a:off x="-2698189" y="7588811"/>
            <a:ext cx="5396378" cy="2698189"/>
          </a:xfrm>
          <a:custGeom>
            <a:avLst/>
            <a:gdLst/>
            <a:ahLst/>
            <a:cxnLst/>
            <a:rect l="l" t="t" r="r" b="b"/>
            <a:pathLst>
              <a:path w="5396378" h="2698189">
                <a:moveTo>
                  <a:pt x="0" y="0"/>
                </a:moveTo>
                <a:lnTo>
                  <a:pt x="5396378" y="0"/>
                </a:lnTo>
                <a:lnTo>
                  <a:pt x="5396378" y="2698189"/>
                </a:lnTo>
                <a:lnTo>
                  <a:pt x="0" y="2698189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fr-CA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2126983" y="3608734"/>
            <a:ext cx="4315861" cy="133350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0350"/>
              </a:lnSpc>
            </a:pPr>
            <a:r>
              <a:rPr lang="en-US" sz="9000" b="1">
                <a:solidFill>
                  <a:srgbClr val="000000"/>
                </a:solidFill>
                <a:latin typeface="Be Vietnam Ultra-Bold"/>
                <a:ea typeface="Be Vietnam Ultra-Bold"/>
                <a:cs typeface="Be Vietnam Ultra-Bold"/>
                <a:sym typeface="Be Vietnam Ultra-Bold"/>
              </a:rPr>
              <a:t>Titre</a:t>
            </a:r>
          </a:p>
        </p:txBody>
      </p:sp>
      <p:grpSp>
        <p:nvGrpSpPr>
          <p:cNvPr id="3" name="Group 3"/>
          <p:cNvGrpSpPr/>
          <p:nvPr/>
        </p:nvGrpSpPr>
        <p:grpSpPr>
          <a:xfrm>
            <a:off x="9144000" y="0"/>
            <a:ext cx="9144000" cy="10287000"/>
            <a:chOff x="0" y="0"/>
            <a:chExt cx="7224889" cy="8128000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7224889" cy="8128000"/>
            </a:xfrm>
            <a:custGeom>
              <a:avLst/>
              <a:gdLst/>
              <a:ahLst/>
              <a:cxnLst/>
              <a:rect l="l" t="t" r="r" b="b"/>
              <a:pathLst>
                <a:path w="7224889" h="8128000">
                  <a:moveTo>
                    <a:pt x="0" y="0"/>
                  </a:moveTo>
                  <a:lnTo>
                    <a:pt x="7224889" y="0"/>
                  </a:lnTo>
                  <a:lnTo>
                    <a:pt x="7224889" y="8128000"/>
                  </a:lnTo>
                  <a:lnTo>
                    <a:pt x="0" y="8128000"/>
                  </a:lnTo>
                  <a:close/>
                </a:path>
              </a:pathLst>
            </a:custGeom>
            <a:solidFill>
              <a:srgbClr val="CFE5DD"/>
            </a:solidFill>
          </p:spPr>
          <p:txBody>
            <a:bodyPr/>
            <a:lstStyle/>
            <a:p>
              <a:endParaRPr lang="fr-CA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38100"/>
              <a:ext cx="7224889" cy="81661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6" name="TextBox 6"/>
          <p:cNvSpPr txBox="1"/>
          <p:nvPr/>
        </p:nvSpPr>
        <p:spPr>
          <a:xfrm>
            <a:off x="10667535" y="3484909"/>
            <a:ext cx="4420493" cy="68897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5600"/>
              </a:lnSpc>
            </a:pPr>
            <a:r>
              <a:rPr lang="en-US" sz="4000" b="1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Add a subheading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10667535" y="5089576"/>
            <a:ext cx="5572772" cy="43179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500"/>
              </a:lnSpc>
            </a:pPr>
            <a:r>
              <a:rPr lang="en-US" sz="2500" dirty="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Add a little bit of body text</a:t>
            </a:r>
          </a:p>
        </p:txBody>
      </p:sp>
      <p:sp>
        <p:nvSpPr>
          <p:cNvPr id="8" name="Freeform 8"/>
          <p:cNvSpPr/>
          <p:nvPr/>
        </p:nvSpPr>
        <p:spPr>
          <a:xfrm>
            <a:off x="15729490" y="7855262"/>
            <a:ext cx="1021635" cy="1021635"/>
          </a:xfrm>
          <a:custGeom>
            <a:avLst/>
            <a:gdLst/>
            <a:ahLst/>
            <a:cxnLst/>
            <a:rect l="l" t="t" r="r" b="b"/>
            <a:pathLst>
              <a:path w="1021635" h="1021635">
                <a:moveTo>
                  <a:pt x="0" y="0"/>
                </a:moveTo>
                <a:lnTo>
                  <a:pt x="1021635" y="0"/>
                </a:lnTo>
                <a:lnTo>
                  <a:pt x="1021635" y="1021635"/>
                </a:lnTo>
                <a:lnTo>
                  <a:pt x="0" y="102163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fr-CA"/>
          </a:p>
        </p:txBody>
      </p:sp>
      <p:sp>
        <p:nvSpPr>
          <p:cNvPr id="9" name="Freeform 9"/>
          <p:cNvSpPr/>
          <p:nvPr/>
        </p:nvSpPr>
        <p:spPr>
          <a:xfrm>
            <a:off x="12891622" y="0"/>
            <a:ext cx="5396378" cy="2698189"/>
          </a:xfrm>
          <a:custGeom>
            <a:avLst/>
            <a:gdLst/>
            <a:ahLst/>
            <a:cxnLst/>
            <a:rect l="l" t="t" r="r" b="b"/>
            <a:pathLst>
              <a:path w="5396378" h="2698189">
                <a:moveTo>
                  <a:pt x="0" y="0"/>
                </a:moveTo>
                <a:lnTo>
                  <a:pt x="5396378" y="0"/>
                </a:lnTo>
                <a:lnTo>
                  <a:pt x="5396378" y="2698189"/>
                </a:lnTo>
                <a:lnTo>
                  <a:pt x="0" y="2698189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fr-CA"/>
          </a:p>
        </p:txBody>
      </p:sp>
      <p:sp>
        <p:nvSpPr>
          <p:cNvPr id="10" name="Freeform 10"/>
          <p:cNvSpPr/>
          <p:nvPr/>
        </p:nvSpPr>
        <p:spPr>
          <a:xfrm rot="-10800000">
            <a:off x="-2698189" y="7588811"/>
            <a:ext cx="5396378" cy="2698189"/>
          </a:xfrm>
          <a:custGeom>
            <a:avLst/>
            <a:gdLst/>
            <a:ahLst/>
            <a:cxnLst/>
            <a:rect l="l" t="t" r="r" b="b"/>
            <a:pathLst>
              <a:path w="5396378" h="2698189">
                <a:moveTo>
                  <a:pt x="0" y="0"/>
                </a:moveTo>
                <a:lnTo>
                  <a:pt x="5396378" y="0"/>
                </a:lnTo>
                <a:lnTo>
                  <a:pt x="5396378" y="2698189"/>
                </a:lnTo>
                <a:lnTo>
                  <a:pt x="0" y="2698189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fr-CA"/>
          </a:p>
        </p:txBody>
      </p:sp>
      <p:grpSp>
        <p:nvGrpSpPr>
          <p:cNvPr id="11" name="Group 11"/>
          <p:cNvGrpSpPr/>
          <p:nvPr/>
        </p:nvGrpSpPr>
        <p:grpSpPr>
          <a:xfrm>
            <a:off x="2126983" y="2028490"/>
            <a:ext cx="1339398" cy="1339398"/>
            <a:chOff x="0" y="0"/>
            <a:chExt cx="812800" cy="812800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7748"/>
            </a:solidFill>
          </p:spPr>
          <p:txBody>
            <a:bodyPr/>
            <a:lstStyle/>
            <a:p>
              <a:endParaRPr lang="fr-CA"/>
            </a:p>
          </p:txBody>
        </p:sp>
        <p:sp>
          <p:nvSpPr>
            <p:cNvPr id="13" name="TextBox 13"/>
            <p:cNvSpPr txBox="1"/>
            <p:nvPr/>
          </p:nvSpPr>
          <p:spPr>
            <a:xfrm>
              <a:off x="76200" y="-9525"/>
              <a:ext cx="660400" cy="7461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6299"/>
                </a:lnSpc>
              </a:pPr>
              <a:endParaRPr/>
            </a:p>
          </p:txBody>
        </p:sp>
      </p:grpSp>
      <p:sp>
        <p:nvSpPr>
          <p:cNvPr id="14" name="TextBox 14"/>
          <p:cNvSpPr txBox="1"/>
          <p:nvPr/>
        </p:nvSpPr>
        <p:spPr>
          <a:xfrm>
            <a:off x="2510298" y="2162708"/>
            <a:ext cx="725168" cy="89535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900"/>
              </a:lnSpc>
            </a:pPr>
            <a:r>
              <a:rPr lang="en-US" sz="6000" b="1">
                <a:solidFill>
                  <a:srgbClr val="FFFFFF"/>
                </a:solidFill>
                <a:latin typeface="Be Vietnam Ultra-Bold"/>
                <a:ea typeface="Be Vietnam Ultra-Bold"/>
                <a:cs typeface="Be Vietnam Ultra-Bold"/>
                <a:sym typeface="Be Vietnam Ultra-Bold"/>
              </a:rPr>
              <a:t>1.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2126983" y="1523435"/>
            <a:ext cx="10750799" cy="117475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9200"/>
              </a:lnSpc>
            </a:pPr>
            <a:r>
              <a:rPr lang="en-US" sz="8000" b="1">
                <a:solidFill>
                  <a:srgbClr val="000000"/>
                </a:solidFill>
                <a:latin typeface="Be Vietnam Ultra-Bold"/>
                <a:ea typeface="Be Vietnam Ultra-Bold"/>
                <a:cs typeface="Be Vietnam Ultra-Bold"/>
                <a:sym typeface="Be Vietnam Ultra-Bold"/>
              </a:rPr>
              <a:t>Titre</a:t>
            </a:r>
          </a:p>
        </p:txBody>
      </p:sp>
      <p:sp>
        <p:nvSpPr>
          <p:cNvPr id="3" name="TextBox 3"/>
          <p:cNvSpPr txBox="1"/>
          <p:nvPr/>
        </p:nvSpPr>
        <p:spPr>
          <a:xfrm>
            <a:off x="2126983" y="3027219"/>
            <a:ext cx="4121417" cy="51434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4200"/>
              </a:lnSpc>
            </a:pPr>
            <a:r>
              <a:rPr lang="en-US" sz="3000" b="1" dirty="0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Add a subheading</a:t>
            </a:r>
          </a:p>
        </p:txBody>
      </p:sp>
      <p:sp>
        <p:nvSpPr>
          <p:cNvPr id="4" name="TextBox 4"/>
          <p:cNvSpPr txBox="1"/>
          <p:nvPr/>
        </p:nvSpPr>
        <p:spPr>
          <a:xfrm>
            <a:off x="4314785" y="5178001"/>
            <a:ext cx="3819658" cy="32321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659"/>
              </a:lnSpc>
            </a:pPr>
            <a:r>
              <a:rPr lang="en-US" sz="1899" dirty="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Add a little bit of body text</a:t>
            </a:r>
          </a:p>
        </p:txBody>
      </p:sp>
      <p:sp>
        <p:nvSpPr>
          <p:cNvPr id="5" name="TextBox 5"/>
          <p:cNvSpPr txBox="1"/>
          <p:nvPr/>
        </p:nvSpPr>
        <p:spPr>
          <a:xfrm>
            <a:off x="10845930" y="5178001"/>
            <a:ext cx="3819658" cy="32321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659"/>
              </a:lnSpc>
            </a:pPr>
            <a:r>
              <a:rPr lang="en-US" sz="1899" dirty="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Add a little bit of body text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4314785" y="7408154"/>
            <a:ext cx="3819658" cy="32321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659"/>
              </a:lnSpc>
            </a:pPr>
            <a:r>
              <a:rPr lang="en-US" sz="1899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Add a little bit of body text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10845930" y="7408154"/>
            <a:ext cx="3819658" cy="32321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659"/>
              </a:lnSpc>
            </a:pPr>
            <a:r>
              <a:rPr lang="en-US" sz="1899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Add a little bit of body text</a:t>
            </a:r>
          </a:p>
        </p:txBody>
      </p:sp>
      <p:sp>
        <p:nvSpPr>
          <p:cNvPr id="8" name="Freeform 8"/>
          <p:cNvSpPr/>
          <p:nvPr/>
        </p:nvSpPr>
        <p:spPr>
          <a:xfrm>
            <a:off x="15589811" y="7916270"/>
            <a:ext cx="1021635" cy="1021635"/>
          </a:xfrm>
          <a:custGeom>
            <a:avLst/>
            <a:gdLst/>
            <a:ahLst/>
            <a:cxnLst/>
            <a:rect l="l" t="t" r="r" b="b"/>
            <a:pathLst>
              <a:path w="1021635" h="1021635">
                <a:moveTo>
                  <a:pt x="0" y="0"/>
                </a:moveTo>
                <a:lnTo>
                  <a:pt x="1021636" y="0"/>
                </a:lnTo>
                <a:lnTo>
                  <a:pt x="1021636" y="1021636"/>
                </a:lnTo>
                <a:lnTo>
                  <a:pt x="0" y="1021636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fr-CA"/>
          </a:p>
        </p:txBody>
      </p:sp>
      <p:sp>
        <p:nvSpPr>
          <p:cNvPr id="9" name="Freeform 9"/>
          <p:cNvSpPr/>
          <p:nvPr/>
        </p:nvSpPr>
        <p:spPr>
          <a:xfrm>
            <a:off x="12891622" y="0"/>
            <a:ext cx="5396378" cy="2698189"/>
          </a:xfrm>
          <a:custGeom>
            <a:avLst/>
            <a:gdLst/>
            <a:ahLst/>
            <a:cxnLst/>
            <a:rect l="l" t="t" r="r" b="b"/>
            <a:pathLst>
              <a:path w="5396378" h="2698189">
                <a:moveTo>
                  <a:pt x="0" y="0"/>
                </a:moveTo>
                <a:lnTo>
                  <a:pt x="5396378" y="0"/>
                </a:lnTo>
                <a:lnTo>
                  <a:pt x="5396378" y="2698189"/>
                </a:lnTo>
                <a:lnTo>
                  <a:pt x="0" y="2698189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fr-CA"/>
          </a:p>
        </p:txBody>
      </p:sp>
      <p:sp>
        <p:nvSpPr>
          <p:cNvPr id="10" name="Freeform 10"/>
          <p:cNvSpPr/>
          <p:nvPr/>
        </p:nvSpPr>
        <p:spPr>
          <a:xfrm rot="-10800000">
            <a:off x="-2698189" y="7588811"/>
            <a:ext cx="5396378" cy="2698189"/>
          </a:xfrm>
          <a:custGeom>
            <a:avLst/>
            <a:gdLst/>
            <a:ahLst/>
            <a:cxnLst/>
            <a:rect l="l" t="t" r="r" b="b"/>
            <a:pathLst>
              <a:path w="5396378" h="2698189">
                <a:moveTo>
                  <a:pt x="0" y="0"/>
                </a:moveTo>
                <a:lnTo>
                  <a:pt x="5396378" y="0"/>
                </a:lnTo>
                <a:lnTo>
                  <a:pt x="5396378" y="2698189"/>
                </a:lnTo>
                <a:lnTo>
                  <a:pt x="0" y="2698189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fr-CA"/>
          </a:p>
        </p:txBody>
      </p:sp>
      <p:sp>
        <p:nvSpPr>
          <p:cNvPr id="11" name="AutoShape 11"/>
          <p:cNvSpPr/>
          <p:nvPr/>
        </p:nvSpPr>
        <p:spPr>
          <a:xfrm>
            <a:off x="3217443" y="6205606"/>
            <a:ext cx="5419514" cy="0"/>
          </a:xfrm>
          <a:prstGeom prst="line">
            <a:avLst/>
          </a:prstGeom>
          <a:ln w="38100" cap="flat">
            <a:solidFill>
              <a:srgbClr val="007748"/>
            </a:solidFill>
            <a:prstDash val="sysDash"/>
            <a:headEnd type="none" w="sm" len="sm"/>
            <a:tailEnd type="none" w="sm" len="sm"/>
          </a:ln>
        </p:spPr>
        <p:txBody>
          <a:bodyPr/>
          <a:lstStyle/>
          <a:p>
            <a:endParaRPr lang="fr-CA"/>
          </a:p>
        </p:txBody>
      </p:sp>
      <p:sp>
        <p:nvSpPr>
          <p:cNvPr id="12" name="AutoShape 12"/>
          <p:cNvSpPr/>
          <p:nvPr/>
        </p:nvSpPr>
        <p:spPr>
          <a:xfrm>
            <a:off x="9726453" y="6205606"/>
            <a:ext cx="5419514" cy="0"/>
          </a:xfrm>
          <a:prstGeom prst="line">
            <a:avLst/>
          </a:prstGeom>
          <a:ln w="38100" cap="flat">
            <a:solidFill>
              <a:srgbClr val="007748"/>
            </a:solidFill>
            <a:prstDash val="sysDash"/>
            <a:headEnd type="none" w="sm" len="sm"/>
            <a:tailEnd type="none" w="sm" len="sm"/>
          </a:ln>
        </p:spPr>
        <p:txBody>
          <a:bodyPr/>
          <a:lstStyle/>
          <a:p>
            <a:endParaRPr lang="fr-CA"/>
          </a:p>
        </p:txBody>
      </p:sp>
      <p:sp>
        <p:nvSpPr>
          <p:cNvPr id="13" name="AutoShape 13"/>
          <p:cNvSpPr/>
          <p:nvPr/>
        </p:nvSpPr>
        <p:spPr>
          <a:xfrm>
            <a:off x="3217443" y="8427088"/>
            <a:ext cx="5419514" cy="0"/>
          </a:xfrm>
          <a:prstGeom prst="line">
            <a:avLst/>
          </a:prstGeom>
          <a:ln w="38100" cap="flat">
            <a:solidFill>
              <a:srgbClr val="007748"/>
            </a:solidFill>
            <a:prstDash val="sysDash"/>
            <a:headEnd type="none" w="sm" len="sm"/>
            <a:tailEnd type="none" w="sm" len="sm"/>
          </a:ln>
        </p:spPr>
        <p:txBody>
          <a:bodyPr/>
          <a:lstStyle/>
          <a:p>
            <a:endParaRPr lang="fr-CA"/>
          </a:p>
        </p:txBody>
      </p:sp>
      <p:sp>
        <p:nvSpPr>
          <p:cNvPr id="14" name="AutoShape 14"/>
          <p:cNvSpPr/>
          <p:nvPr/>
        </p:nvSpPr>
        <p:spPr>
          <a:xfrm>
            <a:off x="9726453" y="8427088"/>
            <a:ext cx="5419514" cy="0"/>
          </a:xfrm>
          <a:prstGeom prst="line">
            <a:avLst/>
          </a:prstGeom>
          <a:ln w="38100" cap="flat">
            <a:solidFill>
              <a:srgbClr val="007748"/>
            </a:solidFill>
            <a:prstDash val="sysDash"/>
            <a:headEnd type="none" w="sm" len="sm"/>
            <a:tailEnd type="none" w="sm" len="sm"/>
          </a:ln>
        </p:spPr>
        <p:txBody>
          <a:bodyPr/>
          <a:lstStyle/>
          <a:p>
            <a:endParaRPr lang="fr-CA"/>
          </a:p>
        </p:txBody>
      </p:sp>
      <p:sp>
        <p:nvSpPr>
          <p:cNvPr id="15" name="Freeform 15"/>
          <p:cNvSpPr/>
          <p:nvPr/>
        </p:nvSpPr>
        <p:spPr>
          <a:xfrm>
            <a:off x="3217443" y="7214214"/>
            <a:ext cx="903633" cy="749194"/>
          </a:xfrm>
          <a:custGeom>
            <a:avLst/>
            <a:gdLst/>
            <a:ahLst/>
            <a:cxnLst/>
            <a:rect l="l" t="t" r="r" b="b"/>
            <a:pathLst>
              <a:path w="903633" h="749194">
                <a:moveTo>
                  <a:pt x="0" y="0"/>
                </a:moveTo>
                <a:lnTo>
                  <a:pt x="903633" y="0"/>
                </a:lnTo>
                <a:lnTo>
                  <a:pt x="903633" y="749194"/>
                </a:lnTo>
                <a:lnTo>
                  <a:pt x="0" y="74919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fr-CA"/>
          </a:p>
        </p:txBody>
      </p:sp>
      <p:sp>
        <p:nvSpPr>
          <p:cNvPr id="16" name="Freeform 16"/>
          <p:cNvSpPr/>
          <p:nvPr/>
        </p:nvSpPr>
        <p:spPr>
          <a:xfrm>
            <a:off x="3217443" y="5035573"/>
            <a:ext cx="822345" cy="799918"/>
          </a:xfrm>
          <a:custGeom>
            <a:avLst/>
            <a:gdLst/>
            <a:ahLst/>
            <a:cxnLst/>
            <a:rect l="l" t="t" r="r" b="b"/>
            <a:pathLst>
              <a:path w="822345" h="799918">
                <a:moveTo>
                  <a:pt x="0" y="0"/>
                </a:moveTo>
                <a:lnTo>
                  <a:pt x="822345" y="0"/>
                </a:lnTo>
                <a:lnTo>
                  <a:pt x="822345" y="799917"/>
                </a:lnTo>
                <a:lnTo>
                  <a:pt x="0" y="799917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fr-CA"/>
          </a:p>
        </p:txBody>
      </p:sp>
      <p:sp>
        <p:nvSpPr>
          <p:cNvPr id="17" name="Freeform 17"/>
          <p:cNvSpPr/>
          <p:nvPr/>
        </p:nvSpPr>
        <p:spPr>
          <a:xfrm>
            <a:off x="9726453" y="7193623"/>
            <a:ext cx="703727" cy="703727"/>
          </a:xfrm>
          <a:custGeom>
            <a:avLst/>
            <a:gdLst/>
            <a:ahLst/>
            <a:cxnLst/>
            <a:rect l="l" t="t" r="r" b="b"/>
            <a:pathLst>
              <a:path w="703727" h="703727">
                <a:moveTo>
                  <a:pt x="0" y="0"/>
                </a:moveTo>
                <a:lnTo>
                  <a:pt x="703727" y="0"/>
                </a:lnTo>
                <a:lnTo>
                  <a:pt x="703727" y="703727"/>
                </a:lnTo>
                <a:lnTo>
                  <a:pt x="0" y="703727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fr-CA"/>
          </a:p>
        </p:txBody>
      </p:sp>
      <p:sp>
        <p:nvSpPr>
          <p:cNvPr id="18" name="Freeform 18"/>
          <p:cNvSpPr/>
          <p:nvPr/>
        </p:nvSpPr>
        <p:spPr>
          <a:xfrm>
            <a:off x="9726453" y="4944399"/>
            <a:ext cx="907966" cy="828519"/>
          </a:xfrm>
          <a:custGeom>
            <a:avLst/>
            <a:gdLst/>
            <a:ahLst/>
            <a:cxnLst/>
            <a:rect l="l" t="t" r="r" b="b"/>
            <a:pathLst>
              <a:path w="907966" h="828519">
                <a:moveTo>
                  <a:pt x="0" y="0"/>
                </a:moveTo>
                <a:lnTo>
                  <a:pt x="907966" y="0"/>
                </a:lnTo>
                <a:lnTo>
                  <a:pt x="907966" y="828519"/>
                </a:lnTo>
                <a:lnTo>
                  <a:pt x="0" y="828519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fr-CA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487295" y="2314094"/>
            <a:ext cx="4315861" cy="133350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10350"/>
              </a:lnSpc>
            </a:pPr>
            <a:r>
              <a:rPr lang="en-US" sz="9000" b="1" dirty="0">
                <a:solidFill>
                  <a:srgbClr val="000000"/>
                </a:solidFill>
                <a:latin typeface="Be Vietnam Ultra-Bold"/>
                <a:ea typeface="Be Vietnam Ultra-Bold"/>
                <a:cs typeface="Be Vietnam Ultra-Bold"/>
                <a:sym typeface="Be Vietnam Ultra-Bold"/>
              </a:rPr>
              <a:t>TITRE</a:t>
            </a:r>
          </a:p>
        </p:txBody>
      </p:sp>
      <p:sp>
        <p:nvSpPr>
          <p:cNvPr id="3" name="TextBox 3"/>
          <p:cNvSpPr txBox="1"/>
          <p:nvPr/>
        </p:nvSpPr>
        <p:spPr>
          <a:xfrm>
            <a:off x="12268200" y="2571994"/>
            <a:ext cx="4508692" cy="5378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4480"/>
              </a:lnSpc>
            </a:pPr>
            <a:r>
              <a:rPr lang="en-US" sz="3200" b="1" dirty="0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Little body of text</a:t>
            </a:r>
          </a:p>
        </p:txBody>
      </p:sp>
      <p:sp>
        <p:nvSpPr>
          <p:cNvPr id="4" name="Freeform 4"/>
          <p:cNvSpPr/>
          <p:nvPr/>
        </p:nvSpPr>
        <p:spPr>
          <a:xfrm>
            <a:off x="4720386" y="0"/>
            <a:ext cx="8847228" cy="4423614"/>
          </a:xfrm>
          <a:custGeom>
            <a:avLst/>
            <a:gdLst/>
            <a:ahLst/>
            <a:cxnLst/>
            <a:rect l="l" t="t" r="r" b="b"/>
            <a:pathLst>
              <a:path w="8847228" h="4423614">
                <a:moveTo>
                  <a:pt x="0" y="0"/>
                </a:moveTo>
                <a:lnTo>
                  <a:pt x="8847228" y="0"/>
                </a:lnTo>
                <a:lnTo>
                  <a:pt x="8847228" y="4423614"/>
                </a:lnTo>
                <a:lnTo>
                  <a:pt x="0" y="442361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fr-CA"/>
          </a:p>
        </p:txBody>
      </p:sp>
      <p:sp>
        <p:nvSpPr>
          <p:cNvPr id="5" name="AutoShape 5"/>
          <p:cNvSpPr/>
          <p:nvPr/>
        </p:nvSpPr>
        <p:spPr>
          <a:xfrm flipV="1">
            <a:off x="2807873" y="6879715"/>
            <a:ext cx="12886786" cy="0"/>
          </a:xfrm>
          <a:prstGeom prst="line">
            <a:avLst/>
          </a:prstGeom>
          <a:ln w="38100" cap="flat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fr-CA"/>
          </a:p>
        </p:txBody>
      </p:sp>
      <p:grpSp>
        <p:nvGrpSpPr>
          <p:cNvPr id="6" name="Group 6"/>
          <p:cNvGrpSpPr/>
          <p:nvPr/>
        </p:nvGrpSpPr>
        <p:grpSpPr>
          <a:xfrm>
            <a:off x="1946221" y="6153054"/>
            <a:ext cx="1339398" cy="1339398"/>
            <a:chOff x="0" y="0"/>
            <a:chExt cx="812800" cy="812800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7748"/>
            </a:solidFill>
          </p:spPr>
          <p:txBody>
            <a:bodyPr/>
            <a:lstStyle/>
            <a:p>
              <a:endParaRPr lang="fr-CA"/>
            </a:p>
          </p:txBody>
        </p:sp>
        <p:sp>
          <p:nvSpPr>
            <p:cNvPr id="8" name="TextBox 8"/>
            <p:cNvSpPr txBox="1"/>
            <p:nvPr/>
          </p:nvSpPr>
          <p:spPr>
            <a:xfrm>
              <a:off x="76200" y="-9525"/>
              <a:ext cx="660400" cy="7461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6159"/>
                </a:lnSpc>
              </a:pPr>
              <a:endParaRPr/>
            </a:p>
          </p:txBody>
        </p:sp>
      </p:grpSp>
      <p:grpSp>
        <p:nvGrpSpPr>
          <p:cNvPr id="9" name="Group 9"/>
          <p:cNvGrpSpPr/>
          <p:nvPr/>
        </p:nvGrpSpPr>
        <p:grpSpPr>
          <a:xfrm>
            <a:off x="6311866" y="6210016"/>
            <a:ext cx="1339398" cy="1339398"/>
            <a:chOff x="0" y="0"/>
            <a:chExt cx="812800" cy="812800"/>
          </a:xfrm>
        </p:grpSpPr>
        <p:sp>
          <p:nvSpPr>
            <p:cNvPr id="10" name="Freeform 10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B400"/>
            </a:solidFill>
          </p:spPr>
          <p:txBody>
            <a:bodyPr/>
            <a:lstStyle/>
            <a:p>
              <a:endParaRPr lang="fr-CA" dirty="0"/>
            </a:p>
          </p:txBody>
        </p:sp>
        <p:sp>
          <p:nvSpPr>
            <p:cNvPr id="11" name="TextBox 11"/>
            <p:cNvSpPr txBox="1"/>
            <p:nvPr/>
          </p:nvSpPr>
          <p:spPr>
            <a:xfrm>
              <a:off x="76200" y="-9525"/>
              <a:ext cx="660400" cy="7461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6159"/>
                </a:lnSpc>
              </a:pPr>
              <a:endParaRPr/>
            </a:p>
          </p:txBody>
        </p:sp>
      </p:grpSp>
      <p:grpSp>
        <p:nvGrpSpPr>
          <p:cNvPr id="12" name="Group 12"/>
          <p:cNvGrpSpPr/>
          <p:nvPr/>
        </p:nvGrpSpPr>
        <p:grpSpPr>
          <a:xfrm>
            <a:off x="10683788" y="6153054"/>
            <a:ext cx="1339398" cy="1339398"/>
            <a:chOff x="0" y="0"/>
            <a:chExt cx="812800" cy="812800"/>
          </a:xfrm>
        </p:grpSpPr>
        <p:sp>
          <p:nvSpPr>
            <p:cNvPr id="13" name="Freeform 13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7748"/>
            </a:solidFill>
          </p:spPr>
          <p:txBody>
            <a:bodyPr/>
            <a:lstStyle/>
            <a:p>
              <a:endParaRPr lang="fr-CA" dirty="0"/>
            </a:p>
          </p:txBody>
        </p:sp>
        <p:sp>
          <p:nvSpPr>
            <p:cNvPr id="14" name="TextBox 14"/>
            <p:cNvSpPr txBox="1"/>
            <p:nvPr/>
          </p:nvSpPr>
          <p:spPr>
            <a:xfrm>
              <a:off x="76200" y="-9525"/>
              <a:ext cx="660400" cy="7461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6159"/>
                </a:lnSpc>
              </a:pPr>
              <a:endParaRPr/>
            </a:p>
          </p:txBody>
        </p:sp>
      </p:grpSp>
      <p:grpSp>
        <p:nvGrpSpPr>
          <p:cNvPr id="15" name="Group 15"/>
          <p:cNvGrpSpPr/>
          <p:nvPr/>
        </p:nvGrpSpPr>
        <p:grpSpPr>
          <a:xfrm>
            <a:off x="15024960" y="6153054"/>
            <a:ext cx="1339398" cy="1339398"/>
            <a:chOff x="0" y="0"/>
            <a:chExt cx="812800" cy="812800"/>
          </a:xfrm>
        </p:grpSpPr>
        <p:sp>
          <p:nvSpPr>
            <p:cNvPr id="16" name="Freeform 16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B400"/>
            </a:solidFill>
          </p:spPr>
          <p:txBody>
            <a:bodyPr/>
            <a:lstStyle/>
            <a:p>
              <a:endParaRPr lang="fr-CA" dirty="0"/>
            </a:p>
          </p:txBody>
        </p:sp>
        <p:sp>
          <p:nvSpPr>
            <p:cNvPr id="17" name="TextBox 17"/>
            <p:cNvSpPr txBox="1"/>
            <p:nvPr/>
          </p:nvSpPr>
          <p:spPr>
            <a:xfrm>
              <a:off x="76200" y="-9525"/>
              <a:ext cx="660400" cy="7461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6159"/>
                </a:lnSpc>
              </a:pPr>
              <a:endParaRPr/>
            </a:p>
          </p:txBody>
        </p:sp>
      </p:grpSp>
      <p:sp>
        <p:nvSpPr>
          <p:cNvPr id="18" name="Freeform 18"/>
          <p:cNvSpPr/>
          <p:nvPr/>
        </p:nvSpPr>
        <p:spPr>
          <a:xfrm>
            <a:off x="6529749" y="6505119"/>
            <a:ext cx="903633" cy="749194"/>
          </a:xfrm>
          <a:custGeom>
            <a:avLst/>
            <a:gdLst/>
            <a:ahLst/>
            <a:cxnLst/>
            <a:rect l="l" t="t" r="r" b="b"/>
            <a:pathLst>
              <a:path w="903633" h="749194">
                <a:moveTo>
                  <a:pt x="0" y="0"/>
                </a:moveTo>
                <a:lnTo>
                  <a:pt x="903633" y="0"/>
                </a:lnTo>
                <a:lnTo>
                  <a:pt x="903633" y="749194"/>
                </a:lnTo>
                <a:lnTo>
                  <a:pt x="0" y="749194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fr-CA"/>
          </a:p>
        </p:txBody>
      </p:sp>
      <p:sp>
        <p:nvSpPr>
          <p:cNvPr id="19" name="Freeform 19"/>
          <p:cNvSpPr/>
          <p:nvPr/>
        </p:nvSpPr>
        <p:spPr>
          <a:xfrm>
            <a:off x="2204747" y="6479757"/>
            <a:ext cx="822345" cy="799918"/>
          </a:xfrm>
          <a:custGeom>
            <a:avLst/>
            <a:gdLst/>
            <a:ahLst/>
            <a:cxnLst/>
            <a:rect l="l" t="t" r="r" b="b"/>
            <a:pathLst>
              <a:path w="822345" h="799918">
                <a:moveTo>
                  <a:pt x="0" y="0"/>
                </a:moveTo>
                <a:lnTo>
                  <a:pt x="822345" y="0"/>
                </a:lnTo>
                <a:lnTo>
                  <a:pt x="822345" y="799917"/>
                </a:lnTo>
                <a:lnTo>
                  <a:pt x="0" y="799917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fr-CA"/>
          </a:p>
        </p:txBody>
      </p:sp>
      <p:sp>
        <p:nvSpPr>
          <p:cNvPr id="20" name="Freeform 20"/>
          <p:cNvSpPr/>
          <p:nvPr/>
        </p:nvSpPr>
        <p:spPr>
          <a:xfrm>
            <a:off x="10972800" y="6391179"/>
            <a:ext cx="780425" cy="877778"/>
          </a:xfrm>
          <a:custGeom>
            <a:avLst/>
            <a:gdLst/>
            <a:ahLst/>
            <a:cxnLst/>
            <a:rect l="l" t="t" r="r" b="b"/>
            <a:pathLst>
              <a:path w="780425" h="877778">
                <a:moveTo>
                  <a:pt x="0" y="0"/>
                </a:moveTo>
                <a:lnTo>
                  <a:pt x="780424" y="0"/>
                </a:lnTo>
                <a:lnTo>
                  <a:pt x="780424" y="877779"/>
                </a:lnTo>
                <a:lnTo>
                  <a:pt x="0" y="877779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fr-CA"/>
          </a:p>
        </p:txBody>
      </p:sp>
      <p:sp>
        <p:nvSpPr>
          <p:cNvPr id="21" name="Freeform 21"/>
          <p:cNvSpPr/>
          <p:nvPr/>
        </p:nvSpPr>
        <p:spPr>
          <a:xfrm>
            <a:off x="15352320" y="6479757"/>
            <a:ext cx="703727" cy="703727"/>
          </a:xfrm>
          <a:custGeom>
            <a:avLst/>
            <a:gdLst/>
            <a:ahLst/>
            <a:cxnLst/>
            <a:rect l="l" t="t" r="r" b="b"/>
            <a:pathLst>
              <a:path w="703727" h="703727">
                <a:moveTo>
                  <a:pt x="0" y="0"/>
                </a:moveTo>
                <a:lnTo>
                  <a:pt x="703727" y="0"/>
                </a:lnTo>
                <a:lnTo>
                  <a:pt x="703727" y="703727"/>
                </a:lnTo>
                <a:lnTo>
                  <a:pt x="0" y="703727"/>
                </a:lnTo>
                <a:lnTo>
                  <a:pt x="0" y="0"/>
                </a:lnTo>
                <a:close/>
              </a:path>
            </a:pathLst>
          </a:custGeom>
          <a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fr-CA"/>
          </a:p>
        </p:txBody>
      </p:sp>
      <p:sp>
        <p:nvSpPr>
          <p:cNvPr id="22" name="Freeform 22"/>
          <p:cNvSpPr/>
          <p:nvPr/>
        </p:nvSpPr>
        <p:spPr>
          <a:xfrm>
            <a:off x="16641474" y="622237"/>
            <a:ext cx="1021635" cy="1021635"/>
          </a:xfrm>
          <a:custGeom>
            <a:avLst/>
            <a:gdLst/>
            <a:ahLst/>
            <a:cxnLst/>
            <a:rect l="l" t="t" r="r" b="b"/>
            <a:pathLst>
              <a:path w="1021635" h="1021635">
                <a:moveTo>
                  <a:pt x="0" y="0"/>
                </a:moveTo>
                <a:lnTo>
                  <a:pt x="1021636" y="0"/>
                </a:lnTo>
                <a:lnTo>
                  <a:pt x="1021636" y="1021635"/>
                </a:lnTo>
                <a:lnTo>
                  <a:pt x="0" y="1021635"/>
                </a:lnTo>
                <a:lnTo>
                  <a:pt x="0" y="0"/>
                </a:lnTo>
                <a:close/>
              </a:path>
            </a:pathLst>
          </a:custGeom>
          <a:blipFill>
            <a:blip r:embed="rId11"/>
            <a:stretch>
              <a:fillRect/>
            </a:stretch>
          </a:blipFill>
        </p:spPr>
        <p:txBody>
          <a:bodyPr/>
          <a:lstStyle/>
          <a:p>
            <a:endParaRPr lang="fr-CA"/>
          </a:p>
        </p:txBody>
      </p:sp>
      <p:sp>
        <p:nvSpPr>
          <p:cNvPr id="23" name="TextBox 23"/>
          <p:cNvSpPr txBox="1"/>
          <p:nvPr/>
        </p:nvSpPr>
        <p:spPr>
          <a:xfrm>
            <a:off x="1211651" y="7970050"/>
            <a:ext cx="2808536" cy="2641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239"/>
              </a:lnSpc>
            </a:pPr>
            <a:r>
              <a:rPr lang="en-US" sz="1599" dirty="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Little body of text</a:t>
            </a:r>
          </a:p>
        </p:txBody>
      </p:sp>
      <p:sp>
        <p:nvSpPr>
          <p:cNvPr id="24" name="TextBox 24"/>
          <p:cNvSpPr txBox="1"/>
          <p:nvPr/>
        </p:nvSpPr>
        <p:spPr>
          <a:xfrm>
            <a:off x="5577297" y="7970050"/>
            <a:ext cx="2808536" cy="2641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239"/>
              </a:lnSpc>
            </a:pPr>
            <a:r>
              <a:rPr lang="en-US" sz="1599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Little body of text</a:t>
            </a:r>
          </a:p>
        </p:txBody>
      </p:sp>
      <p:sp>
        <p:nvSpPr>
          <p:cNvPr id="25" name="TextBox 25"/>
          <p:cNvSpPr txBox="1"/>
          <p:nvPr/>
        </p:nvSpPr>
        <p:spPr>
          <a:xfrm>
            <a:off x="9958744" y="7970050"/>
            <a:ext cx="2808536" cy="2641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239"/>
              </a:lnSpc>
            </a:pPr>
            <a:r>
              <a:rPr lang="en-US" sz="1599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Little body of text</a:t>
            </a:r>
          </a:p>
        </p:txBody>
      </p:sp>
      <p:sp>
        <p:nvSpPr>
          <p:cNvPr id="26" name="TextBox 26"/>
          <p:cNvSpPr txBox="1"/>
          <p:nvPr/>
        </p:nvSpPr>
        <p:spPr>
          <a:xfrm>
            <a:off x="14299915" y="7970050"/>
            <a:ext cx="2808536" cy="2641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239"/>
              </a:lnSpc>
            </a:pPr>
            <a:r>
              <a:rPr lang="en-US" sz="1599" dirty="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Little body of text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0"/>
            <a:ext cx="3940349" cy="10287000"/>
            <a:chOff x="0" y="0"/>
            <a:chExt cx="3113362" cy="81280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3113362" cy="8128000"/>
            </a:xfrm>
            <a:custGeom>
              <a:avLst/>
              <a:gdLst/>
              <a:ahLst/>
              <a:cxnLst/>
              <a:rect l="l" t="t" r="r" b="b"/>
              <a:pathLst>
                <a:path w="3113362" h="8128000">
                  <a:moveTo>
                    <a:pt x="0" y="0"/>
                  </a:moveTo>
                  <a:lnTo>
                    <a:pt x="3113362" y="0"/>
                  </a:lnTo>
                  <a:lnTo>
                    <a:pt x="3113362" y="8128000"/>
                  </a:lnTo>
                  <a:lnTo>
                    <a:pt x="0" y="8128000"/>
                  </a:lnTo>
                  <a:close/>
                </a:path>
              </a:pathLst>
            </a:custGeom>
            <a:solidFill>
              <a:srgbClr val="CFE5DD"/>
            </a:solidFill>
          </p:spPr>
          <p:txBody>
            <a:bodyPr/>
            <a:lstStyle/>
            <a:p>
              <a:endParaRPr lang="fr-CA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3113362" cy="81661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5" name="TextBox 5"/>
          <p:cNvSpPr txBox="1"/>
          <p:nvPr/>
        </p:nvSpPr>
        <p:spPr>
          <a:xfrm>
            <a:off x="4572717" y="1818197"/>
            <a:ext cx="4315861" cy="111443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8625"/>
              </a:lnSpc>
            </a:pPr>
            <a:r>
              <a:rPr lang="en-US" sz="7500" b="1">
                <a:solidFill>
                  <a:srgbClr val="007748"/>
                </a:solidFill>
                <a:latin typeface="Be Vietnam Ultra-Bold"/>
                <a:ea typeface="Be Vietnam Ultra-Bold"/>
                <a:cs typeface="Be Vietnam Ultra-Bold"/>
                <a:sym typeface="Be Vietnam Ultra-Bold"/>
              </a:rPr>
              <a:t>TITRE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4572717" y="3266367"/>
            <a:ext cx="8465014" cy="58046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4759"/>
              </a:lnSpc>
            </a:pPr>
            <a:r>
              <a:rPr lang="en-US" sz="3399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Add a little bit of body text</a:t>
            </a:r>
          </a:p>
        </p:txBody>
      </p:sp>
      <p:sp>
        <p:nvSpPr>
          <p:cNvPr id="7" name="Freeform 7"/>
          <p:cNvSpPr/>
          <p:nvPr/>
        </p:nvSpPr>
        <p:spPr>
          <a:xfrm>
            <a:off x="12891622" y="0"/>
            <a:ext cx="5396378" cy="2698189"/>
          </a:xfrm>
          <a:custGeom>
            <a:avLst/>
            <a:gdLst/>
            <a:ahLst/>
            <a:cxnLst/>
            <a:rect l="l" t="t" r="r" b="b"/>
            <a:pathLst>
              <a:path w="5396378" h="2698189">
                <a:moveTo>
                  <a:pt x="0" y="0"/>
                </a:moveTo>
                <a:lnTo>
                  <a:pt x="5396378" y="0"/>
                </a:lnTo>
                <a:lnTo>
                  <a:pt x="5396378" y="2698189"/>
                </a:lnTo>
                <a:lnTo>
                  <a:pt x="0" y="269818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fr-CA"/>
          </a:p>
        </p:txBody>
      </p:sp>
      <p:sp>
        <p:nvSpPr>
          <p:cNvPr id="8" name="Freeform 8"/>
          <p:cNvSpPr/>
          <p:nvPr/>
        </p:nvSpPr>
        <p:spPr>
          <a:xfrm rot="-10800000">
            <a:off x="-2698189" y="7588811"/>
            <a:ext cx="5396378" cy="2698189"/>
          </a:xfrm>
          <a:custGeom>
            <a:avLst/>
            <a:gdLst/>
            <a:ahLst/>
            <a:cxnLst/>
            <a:rect l="l" t="t" r="r" b="b"/>
            <a:pathLst>
              <a:path w="5396378" h="2698189">
                <a:moveTo>
                  <a:pt x="0" y="0"/>
                </a:moveTo>
                <a:lnTo>
                  <a:pt x="5396378" y="0"/>
                </a:lnTo>
                <a:lnTo>
                  <a:pt x="5396378" y="2698189"/>
                </a:lnTo>
                <a:lnTo>
                  <a:pt x="0" y="269818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fr-CA"/>
          </a:p>
        </p:txBody>
      </p:sp>
      <p:sp>
        <p:nvSpPr>
          <p:cNvPr id="9" name="Freeform 9"/>
          <p:cNvSpPr/>
          <p:nvPr/>
        </p:nvSpPr>
        <p:spPr>
          <a:xfrm>
            <a:off x="15729490" y="7855262"/>
            <a:ext cx="1021635" cy="1021635"/>
          </a:xfrm>
          <a:custGeom>
            <a:avLst/>
            <a:gdLst/>
            <a:ahLst/>
            <a:cxnLst/>
            <a:rect l="l" t="t" r="r" b="b"/>
            <a:pathLst>
              <a:path w="1021635" h="1021635">
                <a:moveTo>
                  <a:pt x="0" y="0"/>
                </a:moveTo>
                <a:lnTo>
                  <a:pt x="1021635" y="0"/>
                </a:lnTo>
                <a:lnTo>
                  <a:pt x="1021635" y="1021635"/>
                </a:lnTo>
                <a:lnTo>
                  <a:pt x="0" y="1021635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fr-CA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361850" y="1818197"/>
            <a:ext cx="4315861" cy="111443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8625"/>
              </a:lnSpc>
            </a:pPr>
            <a:r>
              <a:rPr lang="en-US" sz="7500" b="1" dirty="0">
                <a:solidFill>
                  <a:srgbClr val="007748"/>
                </a:solidFill>
                <a:latin typeface="Be Vietnam Ultra-Bold"/>
                <a:ea typeface="Be Vietnam Ultra-Bold"/>
                <a:cs typeface="Be Vietnam Ultra-Bold"/>
                <a:sym typeface="Be Vietnam Ultra-Bold"/>
              </a:rPr>
              <a:t>TITRE</a:t>
            </a:r>
          </a:p>
        </p:txBody>
      </p:sp>
      <p:grpSp>
        <p:nvGrpSpPr>
          <p:cNvPr id="3" name="Group 3"/>
          <p:cNvGrpSpPr/>
          <p:nvPr/>
        </p:nvGrpSpPr>
        <p:grpSpPr>
          <a:xfrm>
            <a:off x="0" y="0"/>
            <a:ext cx="6424702" cy="10287000"/>
            <a:chOff x="0" y="0"/>
            <a:chExt cx="379370" cy="607433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379370" cy="607433"/>
            </a:xfrm>
            <a:custGeom>
              <a:avLst/>
              <a:gdLst/>
              <a:ahLst/>
              <a:cxnLst/>
              <a:rect l="l" t="t" r="r" b="b"/>
              <a:pathLst>
                <a:path w="379370" h="607433">
                  <a:moveTo>
                    <a:pt x="0" y="0"/>
                  </a:moveTo>
                  <a:lnTo>
                    <a:pt x="379370" y="0"/>
                  </a:lnTo>
                  <a:lnTo>
                    <a:pt x="379370" y="607433"/>
                  </a:lnTo>
                  <a:lnTo>
                    <a:pt x="0" y="607433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12700">
              <a:solidFill>
                <a:srgbClr val="000000"/>
              </a:solidFill>
            </a:ln>
          </p:spPr>
          <p:txBody>
            <a:bodyPr/>
            <a:lstStyle/>
            <a:p>
              <a:endParaRPr lang="fr-CA"/>
            </a:p>
          </p:txBody>
        </p:sp>
      </p:grpSp>
      <p:sp>
        <p:nvSpPr>
          <p:cNvPr id="5" name="TextBox 5"/>
          <p:cNvSpPr txBox="1"/>
          <p:nvPr/>
        </p:nvSpPr>
        <p:spPr>
          <a:xfrm>
            <a:off x="7361850" y="3275892"/>
            <a:ext cx="8465014" cy="51431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4200"/>
              </a:lnSpc>
            </a:pPr>
            <a:r>
              <a:rPr lang="en-US" sz="3000" dirty="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Add a little bit of body text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7361850" y="5621495"/>
            <a:ext cx="8465014" cy="51431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4200"/>
              </a:lnSpc>
            </a:pPr>
            <a:r>
              <a:rPr lang="en-US" sz="3000" dirty="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Add a little bit of body text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7361850" y="7442951"/>
            <a:ext cx="8465014" cy="51431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4200"/>
              </a:lnSpc>
            </a:pPr>
            <a:r>
              <a:rPr lang="en-US" sz="3000" dirty="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Add a little bit of body text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7361850" y="4864692"/>
            <a:ext cx="4906350" cy="59690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900"/>
              </a:lnSpc>
            </a:pPr>
            <a:r>
              <a:rPr lang="en-US" sz="3500" b="1" dirty="0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Add a subheading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7361850" y="6721800"/>
            <a:ext cx="4677750" cy="59690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900"/>
              </a:lnSpc>
            </a:pPr>
            <a:r>
              <a:rPr lang="en-US" sz="3500" b="1" dirty="0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Add a subheading</a:t>
            </a:r>
          </a:p>
        </p:txBody>
      </p:sp>
      <p:sp>
        <p:nvSpPr>
          <p:cNvPr id="10" name="Freeform 10"/>
          <p:cNvSpPr/>
          <p:nvPr/>
        </p:nvSpPr>
        <p:spPr>
          <a:xfrm>
            <a:off x="15729490" y="7855262"/>
            <a:ext cx="1021635" cy="1021635"/>
          </a:xfrm>
          <a:custGeom>
            <a:avLst/>
            <a:gdLst/>
            <a:ahLst/>
            <a:cxnLst/>
            <a:rect l="l" t="t" r="r" b="b"/>
            <a:pathLst>
              <a:path w="1021635" h="1021635">
                <a:moveTo>
                  <a:pt x="0" y="0"/>
                </a:moveTo>
                <a:lnTo>
                  <a:pt x="1021635" y="0"/>
                </a:lnTo>
                <a:lnTo>
                  <a:pt x="1021635" y="1021635"/>
                </a:lnTo>
                <a:lnTo>
                  <a:pt x="0" y="102163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fr-CA"/>
          </a:p>
        </p:txBody>
      </p:sp>
      <p:sp>
        <p:nvSpPr>
          <p:cNvPr id="11" name="Freeform 11"/>
          <p:cNvSpPr/>
          <p:nvPr/>
        </p:nvSpPr>
        <p:spPr>
          <a:xfrm>
            <a:off x="12891622" y="0"/>
            <a:ext cx="5396378" cy="2698189"/>
          </a:xfrm>
          <a:custGeom>
            <a:avLst/>
            <a:gdLst/>
            <a:ahLst/>
            <a:cxnLst/>
            <a:rect l="l" t="t" r="r" b="b"/>
            <a:pathLst>
              <a:path w="5396378" h="2698189">
                <a:moveTo>
                  <a:pt x="0" y="0"/>
                </a:moveTo>
                <a:lnTo>
                  <a:pt x="5396378" y="0"/>
                </a:lnTo>
                <a:lnTo>
                  <a:pt x="5396378" y="2698189"/>
                </a:lnTo>
                <a:lnTo>
                  <a:pt x="0" y="2698189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fr-CA"/>
          </a:p>
        </p:txBody>
      </p:sp>
      <p:sp>
        <p:nvSpPr>
          <p:cNvPr id="12" name="Freeform 12"/>
          <p:cNvSpPr/>
          <p:nvPr/>
        </p:nvSpPr>
        <p:spPr>
          <a:xfrm rot="-10800000">
            <a:off x="-2698189" y="7588811"/>
            <a:ext cx="5396378" cy="2698189"/>
          </a:xfrm>
          <a:custGeom>
            <a:avLst/>
            <a:gdLst/>
            <a:ahLst/>
            <a:cxnLst/>
            <a:rect l="l" t="t" r="r" b="b"/>
            <a:pathLst>
              <a:path w="5396378" h="2698189">
                <a:moveTo>
                  <a:pt x="0" y="0"/>
                </a:moveTo>
                <a:lnTo>
                  <a:pt x="5396378" y="0"/>
                </a:lnTo>
                <a:lnTo>
                  <a:pt x="5396378" y="2698189"/>
                </a:lnTo>
                <a:lnTo>
                  <a:pt x="0" y="2698189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alphaModFix amt="30000"/>
            </a:blip>
            <a:stretch>
              <a:fillRect/>
            </a:stretch>
          </a:blipFill>
        </p:spPr>
        <p:txBody>
          <a:bodyPr/>
          <a:lstStyle/>
          <a:p>
            <a:endParaRPr lang="fr-CA"/>
          </a:p>
        </p:txBody>
      </p:sp>
      <p:sp>
        <p:nvSpPr>
          <p:cNvPr id="13" name="TextBox 2">
            <a:extLst>
              <a:ext uri="{FF2B5EF4-FFF2-40B4-BE49-F238E27FC236}">
                <a16:creationId xmlns:a16="http://schemas.microsoft.com/office/drawing/2014/main" id="{A0D8AAD7-B484-DCB0-8285-54819CC9C00F}"/>
              </a:ext>
            </a:extLst>
          </p:cNvPr>
          <p:cNvSpPr txBox="1"/>
          <p:nvPr/>
        </p:nvSpPr>
        <p:spPr>
          <a:xfrm>
            <a:off x="1600200" y="3933112"/>
            <a:ext cx="4315861" cy="111443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8625"/>
              </a:lnSpc>
            </a:pPr>
            <a:r>
              <a:rPr lang="en-US" sz="7500" dirty="0">
                <a:latin typeface="Be Vietnam Ultra-Bold"/>
                <a:ea typeface="Be Vietnam Ultra-Bold"/>
                <a:cs typeface="Be Vietnam Ultra-Bold"/>
                <a:sym typeface="Be Vietnam Ultra-Bold"/>
              </a:rPr>
              <a:t>Image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1201509" y="0"/>
            <a:ext cx="7086491" cy="10287000"/>
            <a:chOff x="0" y="0"/>
            <a:chExt cx="5599203" cy="81280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5599203" cy="8128000"/>
            </a:xfrm>
            <a:custGeom>
              <a:avLst/>
              <a:gdLst/>
              <a:ahLst/>
              <a:cxnLst/>
              <a:rect l="l" t="t" r="r" b="b"/>
              <a:pathLst>
                <a:path w="5599203" h="8128000">
                  <a:moveTo>
                    <a:pt x="0" y="0"/>
                  </a:moveTo>
                  <a:lnTo>
                    <a:pt x="5599203" y="0"/>
                  </a:lnTo>
                  <a:lnTo>
                    <a:pt x="5599203" y="8128000"/>
                  </a:lnTo>
                  <a:lnTo>
                    <a:pt x="0" y="8128000"/>
                  </a:lnTo>
                  <a:close/>
                </a:path>
              </a:pathLst>
            </a:custGeom>
            <a:solidFill>
              <a:srgbClr val="F6F6F6"/>
            </a:solidFill>
          </p:spPr>
          <p:txBody>
            <a:bodyPr/>
            <a:lstStyle/>
            <a:p>
              <a:endParaRPr lang="fr-CA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5599203" cy="81661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10531809" y="1262252"/>
            <a:ext cx="1339398" cy="1339398"/>
            <a:chOff x="0" y="0"/>
            <a:chExt cx="812800" cy="812800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7748"/>
            </a:solidFill>
          </p:spPr>
          <p:txBody>
            <a:bodyPr/>
            <a:lstStyle/>
            <a:p>
              <a:endParaRPr lang="fr-CA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76200" y="-9525"/>
              <a:ext cx="660400" cy="7461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6159"/>
                </a:lnSpc>
              </a:pPr>
              <a:r>
                <a:rPr lang="en-US" sz="4399">
                  <a:solidFill>
                    <a:srgbClr val="FFFFFF"/>
                  </a:solidFill>
                  <a:latin typeface="Be Vietnam"/>
                  <a:ea typeface="Be Vietnam"/>
                  <a:cs typeface="Be Vietnam"/>
                  <a:sym typeface="Be Vietnam"/>
                </a:rPr>
                <a:t>1</a:t>
              </a:r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10531809" y="4473801"/>
            <a:ext cx="1339398" cy="1339398"/>
            <a:chOff x="0" y="0"/>
            <a:chExt cx="812800" cy="812800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7748"/>
            </a:solidFill>
          </p:spPr>
          <p:txBody>
            <a:bodyPr/>
            <a:lstStyle/>
            <a:p>
              <a:endParaRPr lang="fr-CA"/>
            </a:p>
          </p:txBody>
        </p:sp>
        <p:sp>
          <p:nvSpPr>
            <p:cNvPr id="10" name="TextBox 10"/>
            <p:cNvSpPr txBox="1"/>
            <p:nvPr/>
          </p:nvSpPr>
          <p:spPr>
            <a:xfrm>
              <a:off x="76200" y="-9525"/>
              <a:ext cx="660400" cy="7461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6159"/>
                </a:lnSpc>
              </a:pPr>
              <a:r>
                <a:rPr lang="en-US" sz="4399">
                  <a:solidFill>
                    <a:srgbClr val="FFFFFF"/>
                  </a:solidFill>
                  <a:latin typeface="Be Vietnam"/>
                  <a:ea typeface="Be Vietnam"/>
                  <a:cs typeface="Be Vietnam"/>
                  <a:sym typeface="Be Vietnam"/>
                </a:rPr>
                <a:t>2</a:t>
              </a:r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10531809" y="7685350"/>
            <a:ext cx="1339398" cy="1339398"/>
            <a:chOff x="0" y="0"/>
            <a:chExt cx="812800" cy="812800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7748"/>
            </a:solidFill>
          </p:spPr>
          <p:txBody>
            <a:bodyPr/>
            <a:lstStyle/>
            <a:p>
              <a:endParaRPr lang="fr-CA"/>
            </a:p>
          </p:txBody>
        </p:sp>
        <p:sp>
          <p:nvSpPr>
            <p:cNvPr id="13" name="TextBox 13"/>
            <p:cNvSpPr txBox="1"/>
            <p:nvPr/>
          </p:nvSpPr>
          <p:spPr>
            <a:xfrm>
              <a:off x="76200" y="-9525"/>
              <a:ext cx="660400" cy="7461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6159"/>
                </a:lnSpc>
              </a:pPr>
              <a:r>
                <a:rPr lang="en-US" sz="4399">
                  <a:solidFill>
                    <a:srgbClr val="FFFFFF"/>
                  </a:solidFill>
                  <a:latin typeface="Be Vietnam"/>
                  <a:ea typeface="Be Vietnam"/>
                  <a:cs typeface="Be Vietnam"/>
                  <a:sym typeface="Be Vietnam"/>
                </a:rPr>
                <a:t>3</a:t>
              </a:r>
            </a:p>
          </p:txBody>
        </p:sp>
      </p:grpSp>
      <p:grpSp>
        <p:nvGrpSpPr>
          <p:cNvPr id="14" name="Group 14"/>
          <p:cNvGrpSpPr/>
          <p:nvPr/>
        </p:nvGrpSpPr>
        <p:grpSpPr>
          <a:xfrm>
            <a:off x="2185219" y="4985385"/>
            <a:ext cx="3194335" cy="2144854"/>
            <a:chOff x="0" y="0"/>
            <a:chExt cx="494886" cy="332294"/>
          </a:xfrm>
        </p:grpSpPr>
        <p:sp>
          <p:nvSpPr>
            <p:cNvPr id="15" name="Freeform 15"/>
            <p:cNvSpPr/>
            <p:nvPr/>
          </p:nvSpPr>
          <p:spPr>
            <a:xfrm>
              <a:off x="0" y="0"/>
              <a:ext cx="494886" cy="332294"/>
            </a:xfrm>
            <a:custGeom>
              <a:avLst/>
              <a:gdLst/>
              <a:ahLst/>
              <a:cxnLst/>
              <a:rect l="l" t="t" r="r" b="b"/>
              <a:pathLst>
                <a:path w="494886" h="332294">
                  <a:moveTo>
                    <a:pt x="0" y="0"/>
                  </a:moveTo>
                  <a:lnTo>
                    <a:pt x="494886" y="0"/>
                  </a:lnTo>
                  <a:lnTo>
                    <a:pt x="494886" y="332294"/>
                  </a:lnTo>
                  <a:lnTo>
                    <a:pt x="0" y="332294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12700">
              <a:solidFill>
                <a:srgbClr val="000000"/>
              </a:solidFill>
            </a:ln>
          </p:spPr>
          <p:txBody>
            <a:bodyPr/>
            <a:lstStyle/>
            <a:p>
              <a:endParaRPr lang="fr-CA"/>
            </a:p>
          </p:txBody>
        </p:sp>
      </p:grpSp>
      <p:sp>
        <p:nvSpPr>
          <p:cNvPr id="16" name="TextBox 16"/>
          <p:cNvSpPr txBox="1"/>
          <p:nvPr/>
        </p:nvSpPr>
        <p:spPr>
          <a:xfrm>
            <a:off x="2185219" y="1290827"/>
            <a:ext cx="4315861" cy="103498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8050"/>
              </a:lnSpc>
            </a:pPr>
            <a:r>
              <a:rPr lang="en-US" sz="7000" b="1">
                <a:solidFill>
                  <a:srgbClr val="000000"/>
                </a:solidFill>
                <a:latin typeface="Be Vietnam Ultra-Bold"/>
                <a:ea typeface="Be Vietnam Ultra-Bold"/>
                <a:cs typeface="Be Vietnam Ultra-Bold"/>
                <a:sym typeface="Be Vietnam Ultra-Bold"/>
              </a:rPr>
              <a:t>TITRE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2268573" y="2802889"/>
            <a:ext cx="7014664" cy="34917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Add a little bit of body text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2185219" y="7812366"/>
            <a:ext cx="3194335" cy="70152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Add a little bit of body text</a:t>
            </a:r>
          </a:p>
        </p:txBody>
      </p:sp>
      <p:sp>
        <p:nvSpPr>
          <p:cNvPr id="19" name="TextBox 19"/>
          <p:cNvSpPr txBox="1"/>
          <p:nvPr/>
        </p:nvSpPr>
        <p:spPr>
          <a:xfrm>
            <a:off x="12785608" y="1976632"/>
            <a:ext cx="4331564" cy="34917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Add a little bit of body text</a:t>
            </a:r>
          </a:p>
        </p:txBody>
      </p:sp>
      <p:sp>
        <p:nvSpPr>
          <p:cNvPr id="20" name="TextBox 20"/>
          <p:cNvSpPr txBox="1"/>
          <p:nvPr/>
        </p:nvSpPr>
        <p:spPr>
          <a:xfrm>
            <a:off x="12785608" y="5254980"/>
            <a:ext cx="4331564" cy="34917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800"/>
              </a:lnSpc>
            </a:pPr>
            <a:r>
              <a:rPr lang="en-US" sz="2000" dirty="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Add a little bit of body text</a:t>
            </a:r>
          </a:p>
        </p:txBody>
      </p:sp>
      <p:sp>
        <p:nvSpPr>
          <p:cNvPr id="21" name="TextBox 21"/>
          <p:cNvSpPr txBox="1"/>
          <p:nvPr/>
        </p:nvSpPr>
        <p:spPr>
          <a:xfrm>
            <a:off x="12785608" y="8390319"/>
            <a:ext cx="4331564" cy="34917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Add a little bit of body text</a:t>
            </a:r>
          </a:p>
        </p:txBody>
      </p:sp>
      <p:grpSp>
        <p:nvGrpSpPr>
          <p:cNvPr id="22" name="Group 22"/>
          <p:cNvGrpSpPr/>
          <p:nvPr/>
        </p:nvGrpSpPr>
        <p:grpSpPr>
          <a:xfrm>
            <a:off x="6358514" y="4985385"/>
            <a:ext cx="3194335" cy="2144854"/>
            <a:chOff x="0" y="0"/>
            <a:chExt cx="494886" cy="332294"/>
          </a:xfrm>
        </p:grpSpPr>
        <p:sp>
          <p:nvSpPr>
            <p:cNvPr id="23" name="Freeform 23"/>
            <p:cNvSpPr/>
            <p:nvPr/>
          </p:nvSpPr>
          <p:spPr>
            <a:xfrm>
              <a:off x="0" y="0"/>
              <a:ext cx="494886" cy="332294"/>
            </a:xfrm>
            <a:custGeom>
              <a:avLst/>
              <a:gdLst/>
              <a:ahLst/>
              <a:cxnLst/>
              <a:rect l="l" t="t" r="r" b="b"/>
              <a:pathLst>
                <a:path w="494886" h="332294">
                  <a:moveTo>
                    <a:pt x="0" y="0"/>
                  </a:moveTo>
                  <a:lnTo>
                    <a:pt x="494886" y="0"/>
                  </a:lnTo>
                  <a:lnTo>
                    <a:pt x="494886" y="332294"/>
                  </a:lnTo>
                  <a:lnTo>
                    <a:pt x="0" y="332294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12700">
              <a:solidFill>
                <a:srgbClr val="000000"/>
              </a:solidFill>
            </a:ln>
          </p:spPr>
          <p:txBody>
            <a:bodyPr/>
            <a:lstStyle/>
            <a:p>
              <a:endParaRPr lang="fr-CA"/>
            </a:p>
          </p:txBody>
        </p:sp>
      </p:grpSp>
      <p:sp>
        <p:nvSpPr>
          <p:cNvPr id="24" name="TextBox 24"/>
          <p:cNvSpPr txBox="1"/>
          <p:nvPr/>
        </p:nvSpPr>
        <p:spPr>
          <a:xfrm>
            <a:off x="6358514" y="7812366"/>
            <a:ext cx="3194335" cy="70152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Add a little bit of body text</a:t>
            </a:r>
          </a:p>
        </p:txBody>
      </p:sp>
      <p:sp>
        <p:nvSpPr>
          <p:cNvPr id="25" name="TextBox 25"/>
          <p:cNvSpPr txBox="1"/>
          <p:nvPr/>
        </p:nvSpPr>
        <p:spPr>
          <a:xfrm>
            <a:off x="12785608" y="1357861"/>
            <a:ext cx="2762250" cy="43176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2500" b="1">
                <a:solidFill>
                  <a:srgbClr val="007748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Add a subheading</a:t>
            </a:r>
          </a:p>
        </p:txBody>
      </p:sp>
      <p:sp>
        <p:nvSpPr>
          <p:cNvPr id="26" name="TextBox 26"/>
          <p:cNvSpPr txBox="1"/>
          <p:nvPr/>
        </p:nvSpPr>
        <p:spPr>
          <a:xfrm>
            <a:off x="12785608" y="4636210"/>
            <a:ext cx="2762250" cy="43176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2500" b="1" dirty="0">
                <a:solidFill>
                  <a:srgbClr val="007748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Add a subheading</a:t>
            </a:r>
          </a:p>
        </p:txBody>
      </p:sp>
      <p:sp>
        <p:nvSpPr>
          <p:cNvPr id="27" name="TextBox 27"/>
          <p:cNvSpPr txBox="1"/>
          <p:nvPr/>
        </p:nvSpPr>
        <p:spPr>
          <a:xfrm>
            <a:off x="12785608" y="7771548"/>
            <a:ext cx="2762250" cy="43176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2500" b="1">
                <a:solidFill>
                  <a:srgbClr val="007748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Add a subheading</a:t>
            </a:r>
          </a:p>
        </p:txBody>
      </p:sp>
      <p:sp>
        <p:nvSpPr>
          <p:cNvPr id="28" name="Freeform 28"/>
          <p:cNvSpPr/>
          <p:nvPr/>
        </p:nvSpPr>
        <p:spPr>
          <a:xfrm>
            <a:off x="16641474" y="622237"/>
            <a:ext cx="1021635" cy="1021635"/>
          </a:xfrm>
          <a:custGeom>
            <a:avLst/>
            <a:gdLst/>
            <a:ahLst/>
            <a:cxnLst/>
            <a:rect l="l" t="t" r="r" b="b"/>
            <a:pathLst>
              <a:path w="1021635" h="1021635">
                <a:moveTo>
                  <a:pt x="0" y="0"/>
                </a:moveTo>
                <a:lnTo>
                  <a:pt x="1021636" y="0"/>
                </a:lnTo>
                <a:lnTo>
                  <a:pt x="1021636" y="1021635"/>
                </a:lnTo>
                <a:lnTo>
                  <a:pt x="0" y="102163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fr-CA"/>
          </a:p>
        </p:txBody>
      </p:sp>
      <p:sp>
        <p:nvSpPr>
          <p:cNvPr id="29" name="Freeform 29"/>
          <p:cNvSpPr/>
          <p:nvPr/>
        </p:nvSpPr>
        <p:spPr>
          <a:xfrm rot="-5400000">
            <a:off x="-921903" y="1010048"/>
            <a:ext cx="3687613" cy="1843807"/>
          </a:xfrm>
          <a:custGeom>
            <a:avLst/>
            <a:gdLst/>
            <a:ahLst/>
            <a:cxnLst/>
            <a:rect l="l" t="t" r="r" b="b"/>
            <a:pathLst>
              <a:path w="3687613" h="1843807">
                <a:moveTo>
                  <a:pt x="0" y="0"/>
                </a:moveTo>
                <a:lnTo>
                  <a:pt x="3687613" y="0"/>
                </a:lnTo>
                <a:lnTo>
                  <a:pt x="3687613" y="1843806"/>
                </a:lnTo>
                <a:lnTo>
                  <a:pt x="0" y="1843806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fr-CA"/>
          </a:p>
        </p:txBody>
      </p:sp>
      <p:sp>
        <p:nvSpPr>
          <p:cNvPr id="30" name="TextBox 2">
            <a:extLst>
              <a:ext uri="{FF2B5EF4-FFF2-40B4-BE49-F238E27FC236}">
                <a16:creationId xmlns:a16="http://schemas.microsoft.com/office/drawing/2014/main" id="{66475C42-93F1-491F-53F1-840F2BA8A529}"/>
              </a:ext>
            </a:extLst>
          </p:cNvPr>
          <p:cNvSpPr txBox="1"/>
          <p:nvPr/>
        </p:nvSpPr>
        <p:spPr>
          <a:xfrm>
            <a:off x="2743304" y="5429568"/>
            <a:ext cx="2285896" cy="94994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8625"/>
              </a:lnSpc>
            </a:pPr>
            <a:r>
              <a:rPr lang="en-US" sz="4400" dirty="0">
                <a:latin typeface="Be Vietnam Ultra-Bold"/>
                <a:ea typeface="Be Vietnam Ultra-Bold"/>
                <a:cs typeface="Be Vietnam Ultra-Bold"/>
                <a:sym typeface="Be Vietnam Ultra-Bold"/>
              </a:rPr>
              <a:t>Image</a:t>
            </a:r>
          </a:p>
        </p:txBody>
      </p:sp>
      <p:sp>
        <p:nvSpPr>
          <p:cNvPr id="31" name="TextBox 2">
            <a:extLst>
              <a:ext uri="{FF2B5EF4-FFF2-40B4-BE49-F238E27FC236}">
                <a16:creationId xmlns:a16="http://schemas.microsoft.com/office/drawing/2014/main" id="{554DBC81-312A-C944-4BE4-DA8C4C9D5E2B}"/>
              </a:ext>
            </a:extLst>
          </p:cNvPr>
          <p:cNvSpPr txBox="1"/>
          <p:nvPr/>
        </p:nvSpPr>
        <p:spPr>
          <a:xfrm>
            <a:off x="6768115" y="5429568"/>
            <a:ext cx="2285896" cy="94994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8625"/>
              </a:lnSpc>
            </a:pPr>
            <a:r>
              <a:rPr lang="en-US" sz="4400" dirty="0">
                <a:latin typeface="Be Vietnam Ultra-Bold"/>
                <a:ea typeface="Be Vietnam Ultra-Bold"/>
                <a:cs typeface="Be Vietnam Ultra-Bold"/>
                <a:sym typeface="Be Vietnam Ultra-Bold"/>
              </a:rPr>
              <a:t>Image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 flipV="1">
            <a:off x="8407433" y="2437403"/>
            <a:ext cx="0" cy="5917646"/>
          </a:xfrm>
          <a:prstGeom prst="line">
            <a:avLst/>
          </a:prstGeom>
          <a:ln w="38100" cap="flat">
            <a:solidFill>
              <a:srgbClr val="B2B2B2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fr-CA"/>
          </a:p>
        </p:txBody>
      </p:sp>
      <p:grpSp>
        <p:nvGrpSpPr>
          <p:cNvPr id="3" name="Group 3"/>
          <p:cNvGrpSpPr/>
          <p:nvPr/>
        </p:nvGrpSpPr>
        <p:grpSpPr>
          <a:xfrm>
            <a:off x="7718684" y="1874669"/>
            <a:ext cx="1339398" cy="1339398"/>
            <a:chOff x="0" y="0"/>
            <a:chExt cx="812800" cy="812800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7748"/>
            </a:solidFill>
          </p:spPr>
          <p:txBody>
            <a:bodyPr/>
            <a:lstStyle/>
            <a:p>
              <a:endParaRPr lang="fr-CA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76200" y="-9525"/>
              <a:ext cx="660400" cy="7461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6159"/>
                </a:lnSpc>
              </a:pPr>
              <a:endParaRPr/>
            </a:p>
          </p:txBody>
        </p:sp>
      </p:grpSp>
      <p:grpSp>
        <p:nvGrpSpPr>
          <p:cNvPr id="6" name="Group 6"/>
          <p:cNvGrpSpPr/>
          <p:nvPr/>
        </p:nvGrpSpPr>
        <p:grpSpPr>
          <a:xfrm>
            <a:off x="7718684" y="4473801"/>
            <a:ext cx="1339398" cy="1339398"/>
            <a:chOff x="0" y="0"/>
            <a:chExt cx="812800" cy="812800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B400"/>
            </a:solidFill>
          </p:spPr>
          <p:txBody>
            <a:bodyPr/>
            <a:lstStyle/>
            <a:p>
              <a:endParaRPr lang="fr-CA"/>
            </a:p>
          </p:txBody>
        </p:sp>
        <p:sp>
          <p:nvSpPr>
            <p:cNvPr id="8" name="TextBox 8"/>
            <p:cNvSpPr txBox="1"/>
            <p:nvPr/>
          </p:nvSpPr>
          <p:spPr>
            <a:xfrm>
              <a:off x="76200" y="-9525"/>
              <a:ext cx="660400" cy="7461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6159"/>
                </a:lnSpc>
              </a:pPr>
              <a:endParaRPr/>
            </a:p>
          </p:txBody>
        </p:sp>
      </p:grpSp>
      <p:grpSp>
        <p:nvGrpSpPr>
          <p:cNvPr id="9" name="Group 9"/>
          <p:cNvGrpSpPr/>
          <p:nvPr/>
        </p:nvGrpSpPr>
        <p:grpSpPr>
          <a:xfrm>
            <a:off x="7718684" y="7137174"/>
            <a:ext cx="1339398" cy="1339398"/>
            <a:chOff x="0" y="0"/>
            <a:chExt cx="812800" cy="812800"/>
          </a:xfrm>
        </p:grpSpPr>
        <p:sp>
          <p:nvSpPr>
            <p:cNvPr id="10" name="Freeform 10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7748"/>
            </a:solidFill>
          </p:spPr>
          <p:txBody>
            <a:bodyPr/>
            <a:lstStyle/>
            <a:p>
              <a:endParaRPr lang="fr-CA"/>
            </a:p>
          </p:txBody>
        </p:sp>
        <p:sp>
          <p:nvSpPr>
            <p:cNvPr id="11" name="TextBox 11"/>
            <p:cNvSpPr txBox="1"/>
            <p:nvPr/>
          </p:nvSpPr>
          <p:spPr>
            <a:xfrm>
              <a:off x="76200" y="-9525"/>
              <a:ext cx="660400" cy="7461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6159"/>
                </a:lnSpc>
              </a:pPr>
              <a:endParaRPr/>
            </a:p>
          </p:txBody>
        </p:sp>
      </p:grpSp>
      <p:sp>
        <p:nvSpPr>
          <p:cNvPr id="12" name="Freeform 12"/>
          <p:cNvSpPr/>
          <p:nvPr/>
        </p:nvSpPr>
        <p:spPr>
          <a:xfrm>
            <a:off x="7936567" y="4768903"/>
            <a:ext cx="903633" cy="749194"/>
          </a:xfrm>
          <a:custGeom>
            <a:avLst/>
            <a:gdLst/>
            <a:ahLst/>
            <a:cxnLst/>
            <a:rect l="l" t="t" r="r" b="b"/>
            <a:pathLst>
              <a:path w="903633" h="749194">
                <a:moveTo>
                  <a:pt x="0" y="0"/>
                </a:moveTo>
                <a:lnTo>
                  <a:pt x="903633" y="0"/>
                </a:lnTo>
                <a:lnTo>
                  <a:pt x="903633" y="749194"/>
                </a:lnTo>
                <a:lnTo>
                  <a:pt x="0" y="74919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fr-CA"/>
          </a:p>
        </p:txBody>
      </p:sp>
      <p:sp>
        <p:nvSpPr>
          <p:cNvPr id="13" name="Freeform 13"/>
          <p:cNvSpPr/>
          <p:nvPr/>
        </p:nvSpPr>
        <p:spPr>
          <a:xfrm>
            <a:off x="7977210" y="2201371"/>
            <a:ext cx="822345" cy="799918"/>
          </a:xfrm>
          <a:custGeom>
            <a:avLst/>
            <a:gdLst/>
            <a:ahLst/>
            <a:cxnLst/>
            <a:rect l="l" t="t" r="r" b="b"/>
            <a:pathLst>
              <a:path w="822345" h="799918">
                <a:moveTo>
                  <a:pt x="0" y="0"/>
                </a:moveTo>
                <a:lnTo>
                  <a:pt x="822346" y="0"/>
                </a:lnTo>
                <a:lnTo>
                  <a:pt x="822346" y="799918"/>
                </a:lnTo>
                <a:lnTo>
                  <a:pt x="0" y="799918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fr-CA"/>
          </a:p>
        </p:txBody>
      </p:sp>
      <p:sp>
        <p:nvSpPr>
          <p:cNvPr id="14" name="Freeform 14"/>
          <p:cNvSpPr/>
          <p:nvPr/>
        </p:nvSpPr>
        <p:spPr>
          <a:xfrm>
            <a:off x="8007696" y="7375299"/>
            <a:ext cx="780425" cy="877778"/>
          </a:xfrm>
          <a:custGeom>
            <a:avLst/>
            <a:gdLst/>
            <a:ahLst/>
            <a:cxnLst/>
            <a:rect l="l" t="t" r="r" b="b"/>
            <a:pathLst>
              <a:path w="780425" h="877778">
                <a:moveTo>
                  <a:pt x="0" y="0"/>
                </a:moveTo>
                <a:lnTo>
                  <a:pt x="780424" y="0"/>
                </a:lnTo>
                <a:lnTo>
                  <a:pt x="780424" y="877778"/>
                </a:lnTo>
                <a:lnTo>
                  <a:pt x="0" y="877778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fr-CA"/>
          </a:p>
        </p:txBody>
      </p:sp>
      <p:sp>
        <p:nvSpPr>
          <p:cNvPr id="15" name="TextBox 15"/>
          <p:cNvSpPr txBox="1"/>
          <p:nvPr/>
        </p:nvSpPr>
        <p:spPr>
          <a:xfrm>
            <a:off x="1741519" y="1903244"/>
            <a:ext cx="4315861" cy="103498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8050"/>
              </a:lnSpc>
            </a:pPr>
            <a:r>
              <a:rPr lang="en-US" sz="7000" b="1">
                <a:solidFill>
                  <a:srgbClr val="007748"/>
                </a:solidFill>
                <a:latin typeface="Be Vietnam Ultra-Bold"/>
                <a:ea typeface="Be Vietnam Ultra-Bold"/>
                <a:cs typeface="Be Vietnam Ultra-Bold"/>
                <a:sym typeface="Be Vietnam Ultra-Bold"/>
              </a:rPr>
              <a:t>TITRE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1741519" y="3334666"/>
            <a:ext cx="5240296" cy="34917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Add a little bit of body text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10016763" y="2802889"/>
            <a:ext cx="4331564" cy="34917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Add a little bit of body text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10016763" y="5464024"/>
            <a:ext cx="4331564" cy="34917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Add a little bit of body text</a:t>
            </a:r>
          </a:p>
        </p:txBody>
      </p:sp>
      <p:sp>
        <p:nvSpPr>
          <p:cNvPr id="19" name="TextBox 19"/>
          <p:cNvSpPr txBox="1"/>
          <p:nvPr/>
        </p:nvSpPr>
        <p:spPr>
          <a:xfrm>
            <a:off x="10016763" y="2180628"/>
            <a:ext cx="2762250" cy="43176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2500" b="1">
                <a:solidFill>
                  <a:srgbClr val="007748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Add a subheading</a:t>
            </a:r>
          </a:p>
        </p:txBody>
      </p:sp>
      <p:sp>
        <p:nvSpPr>
          <p:cNvPr id="20" name="TextBox 20"/>
          <p:cNvSpPr txBox="1"/>
          <p:nvPr/>
        </p:nvSpPr>
        <p:spPr>
          <a:xfrm>
            <a:off x="10016763" y="4845253"/>
            <a:ext cx="2762250" cy="43176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2500" b="1">
                <a:solidFill>
                  <a:srgbClr val="007748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Add a subheading</a:t>
            </a:r>
          </a:p>
        </p:txBody>
      </p:sp>
      <p:sp>
        <p:nvSpPr>
          <p:cNvPr id="21" name="TextBox 21"/>
          <p:cNvSpPr txBox="1"/>
          <p:nvPr/>
        </p:nvSpPr>
        <p:spPr>
          <a:xfrm>
            <a:off x="10016763" y="8127397"/>
            <a:ext cx="4331564" cy="34917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Add a little bit of body text</a:t>
            </a:r>
          </a:p>
        </p:txBody>
      </p:sp>
      <p:sp>
        <p:nvSpPr>
          <p:cNvPr id="22" name="TextBox 22"/>
          <p:cNvSpPr txBox="1"/>
          <p:nvPr/>
        </p:nvSpPr>
        <p:spPr>
          <a:xfrm>
            <a:off x="10016763" y="7508626"/>
            <a:ext cx="2762250" cy="43176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2500" b="1">
                <a:solidFill>
                  <a:srgbClr val="007748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Add a subheading</a:t>
            </a:r>
          </a:p>
        </p:txBody>
      </p:sp>
      <p:sp>
        <p:nvSpPr>
          <p:cNvPr id="23" name="TextBox 23"/>
          <p:cNvSpPr txBox="1"/>
          <p:nvPr/>
        </p:nvSpPr>
        <p:spPr>
          <a:xfrm>
            <a:off x="1741519" y="4543018"/>
            <a:ext cx="4092711" cy="6306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185"/>
              </a:lnSpc>
            </a:pPr>
            <a:r>
              <a:rPr lang="en-US" sz="3703" b="1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Add a subheading</a:t>
            </a:r>
          </a:p>
        </p:txBody>
      </p:sp>
      <p:sp>
        <p:nvSpPr>
          <p:cNvPr id="24" name="TextBox 24"/>
          <p:cNvSpPr txBox="1"/>
          <p:nvPr/>
        </p:nvSpPr>
        <p:spPr>
          <a:xfrm>
            <a:off x="1741519" y="5627653"/>
            <a:ext cx="5240296" cy="34917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Add a little bit of body text</a:t>
            </a:r>
          </a:p>
        </p:txBody>
      </p:sp>
      <p:sp>
        <p:nvSpPr>
          <p:cNvPr id="25" name="Freeform 25"/>
          <p:cNvSpPr/>
          <p:nvPr/>
        </p:nvSpPr>
        <p:spPr>
          <a:xfrm>
            <a:off x="15729490" y="7855262"/>
            <a:ext cx="1021635" cy="1021635"/>
          </a:xfrm>
          <a:custGeom>
            <a:avLst/>
            <a:gdLst/>
            <a:ahLst/>
            <a:cxnLst/>
            <a:rect l="l" t="t" r="r" b="b"/>
            <a:pathLst>
              <a:path w="1021635" h="1021635">
                <a:moveTo>
                  <a:pt x="0" y="0"/>
                </a:moveTo>
                <a:lnTo>
                  <a:pt x="1021635" y="0"/>
                </a:lnTo>
                <a:lnTo>
                  <a:pt x="1021635" y="1021635"/>
                </a:lnTo>
                <a:lnTo>
                  <a:pt x="0" y="1021635"/>
                </a:lnTo>
                <a:lnTo>
                  <a:pt x="0" y="0"/>
                </a:lnTo>
                <a:close/>
              </a:path>
            </a:pathLst>
          </a:custGeom>
          <a:blipFill>
            <a:blip r:embed="rId8"/>
            <a:stretch>
              <a:fillRect/>
            </a:stretch>
          </a:blipFill>
        </p:spPr>
        <p:txBody>
          <a:bodyPr/>
          <a:lstStyle/>
          <a:p>
            <a:endParaRPr lang="fr-CA"/>
          </a:p>
        </p:txBody>
      </p:sp>
      <p:sp>
        <p:nvSpPr>
          <p:cNvPr id="26" name="Freeform 26"/>
          <p:cNvSpPr/>
          <p:nvPr/>
        </p:nvSpPr>
        <p:spPr>
          <a:xfrm>
            <a:off x="12891622" y="0"/>
            <a:ext cx="5396378" cy="2698189"/>
          </a:xfrm>
          <a:custGeom>
            <a:avLst/>
            <a:gdLst/>
            <a:ahLst/>
            <a:cxnLst/>
            <a:rect l="l" t="t" r="r" b="b"/>
            <a:pathLst>
              <a:path w="5396378" h="2698189">
                <a:moveTo>
                  <a:pt x="0" y="0"/>
                </a:moveTo>
                <a:lnTo>
                  <a:pt x="5396378" y="0"/>
                </a:lnTo>
                <a:lnTo>
                  <a:pt x="5396378" y="2698189"/>
                </a:lnTo>
                <a:lnTo>
                  <a:pt x="0" y="2698189"/>
                </a:lnTo>
                <a:lnTo>
                  <a:pt x="0" y="0"/>
                </a:lnTo>
                <a:close/>
              </a:path>
            </a:pathLst>
          </a:custGeom>
          <a:blipFill>
            <a:blip r:embed="rId9">
              <a:alphaModFix amt="30000"/>
            </a:blip>
            <a:stretch>
              <a:fillRect/>
            </a:stretch>
          </a:blipFill>
        </p:spPr>
        <p:txBody>
          <a:bodyPr/>
          <a:lstStyle/>
          <a:p>
            <a:endParaRPr lang="fr-CA"/>
          </a:p>
        </p:txBody>
      </p:sp>
      <p:sp>
        <p:nvSpPr>
          <p:cNvPr id="27" name="Freeform 27"/>
          <p:cNvSpPr/>
          <p:nvPr/>
        </p:nvSpPr>
        <p:spPr>
          <a:xfrm rot="-10800000">
            <a:off x="-2698189" y="7588811"/>
            <a:ext cx="5396378" cy="2698189"/>
          </a:xfrm>
          <a:custGeom>
            <a:avLst/>
            <a:gdLst/>
            <a:ahLst/>
            <a:cxnLst/>
            <a:rect l="l" t="t" r="r" b="b"/>
            <a:pathLst>
              <a:path w="5396378" h="2698189">
                <a:moveTo>
                  <a:pt x="0" y="0"/>
                </a:moveTo>
                <a:lnTo>
                  <a:pt x="5396378" y="0"/>
                </a:lnTo>
                <a:lnTo>
                  <a:pt x="5396378" y="2698189"/>
                </a:lnTo>
                <a:lnTo>
                  <a:pt x="0" y="2698189"/>
                </a:lnTo>
                <a:lnTo>
                  <a:pt x="0" y="0"/>
                </a:lnTo>
                <a:close/>
              </a:path>
            </a:pathLst>
          </a:custGeom>
          <a:blipFill>
            <a:blip r:embed="rId9">
              <a:alphaModFix amt="30000"/>
            </a:blip>
            <a:stretch>
              <a:fillRect/>
            </a:stretch>
          </a:blipFill>
        </p:spPr>
        <p:txBody>
          <a:bodyPr/>
          <a:lstStyle/>
          <a:p>
            <a:endParaRPr lang="fr-CA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298</Words>
  <Application>Microsoft Office PowerPoint</Application>
  <PresentationFormat>Personnalisé</PresentationFormat>
  <Paragraphs>76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21" baseType="lpstr">
      <vt:lpstr>Canva Sans</vt:lpstr>
      <vt:lpstr>Be Vietnam Ultra-Bold</vt:lpstr>
      <vt:lpstr>Calibri</vt:lpstr>
      <vt:lpstr>Be Vietnam</vt:lpstr>
      <vt:lpstr>Garet Bold</vt:lpstr>
      <vt:lpstr>Arial</vt:lpstr>
      <vt:lpstr>Canva Sans Bold</vt:lpstr>
      <vt:lpstr>Office Theme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Verte</dc:title>
  <cp:lastModifiedBy>Valerie</cp:lastModifiedBy>
  <cp:revision>9</cp:revision>
  <dcterms:created xsi:type="dcterms:W3CDTF">2006-08-16T00:00:00Z</dcterms:created>
  <dcterms:modified xsi:type="dcterms:W3CDTF">2025-09-18T11:46:10Z</dcterms:modified>
  <dc:identifier>DAGzPSFmEzg</dc:identifier>
</cp:coreProperties>
</file>