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8288000" cy="10287000"/>
  <p:notesSz cx="6858000" cy="9144000"/>
  <p:embeddedFontLst>
    <p:embeddedFont>
      <p:font typeface="Be Vietnam" panose="020B0604020202020204" charset="0"/>
      <p:regular r:id="rId13"/>
    </p:embeddedFont>
    <p:embeddedFont>
      <p:font typeface="Be Vietnam Pro" pitchFamily="2" charset="0"/>
      <p:regular r:id="rId14"/>
      <p:bold r:id="rId15"/>
      <p:italic r:id="rId16"/>
      <p:boldItalic r:id="rId17"/>
    </p:embeddedFont>
    <p:embeddedFont>
      <p:font typeface="Be Vietnam Ultra-Bold" panose="020B0604020202020204" charset="0"/>
      <p:regular r:id="rId18"/>
    </p:embeddedFon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Garet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DE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8" autoAdjust="0"/>
    <p:restoredTop sz="94622" autoAdjust="0"/>
  </p:normalViewPr>
  <p:slideViewPr>
    <p:cSldViewPr>
      <p:cViewPr>
        <p:scale>
          <a:sx n="50" d="100"/>
          <a:sy n="50" d="100"/>
        </p:scale>
        <p:origin x="9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56067"/>
            <a:ext cx="18288000" cy="2930933"/>
            <a:chOff x="0" y="0"/>
            <a:chExt cx="14449778" cy="2315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78" cy="2315799"/>
            </a:xfrm>
            <a:custGeom>
              <a:avLst/>
              <a:gdLst/>
              <a:ahLst/>
              <a:cxnLst/>
              <a:rect l="l" t="t" r="r" b="b"/>
              <a:pathLst>
                <a:path w="14449778" h="2315799">
                  <a:moveTo>
                    <a:pt x="0" y="0"/>
                  </a:moveTo>
                  <a:lnTo>
                    <a:pt x="14449778" y="0"/>
                  </a:lnTo>
                  <a:lnTo>
                    <a:pt x="14449778" y="2315799"/>
                  </a:lnTo>
                  <a:lnTo>
                    <a:pt x="0" y="2315799"/>
                  </a:lnTo>
                  <a:close/>
                </a:path>
              </a:pathLst>
            </a:custGeom>
            <a:solidFill>
              <a:srgbClr val="002CDE">
                <a:alpha val="5882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449778" cy="2353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38095" y="1028700"/>
            <a:ext cx="8098920" cy="80989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2CDE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91556" y="2805859"/>
            <a:ext cx="1977164" cy="197716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0078FF">
                <a:alpha val="29804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2CDE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24423" y="3051808"/>
            <a:ext cx="8795646" cy="153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60"/>
              </a:lnSpc>
            </a:pPr>
            <a:r>
              <a:rPr lang="en-US" sz="104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507C685-80E2-9BF4-EBF8-E44AE63EE275}"/>
              </a:ext>
            </a:extLst>
          </p:cNvPr>
          <p:cNvSpPr/>
          <p:nvPr/>
        </p:nvSpPr>
        <p:spPr>
          <a:xfrm>
            <a:off x="10039845" y="1672928"/>
            <a:ext cx="6695420" cy="66954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>
                <a:solidFill>
                  <a:schemeClr val="tx1"/>
                </a:solidFill>
              </a:rPr>
              <a:t>Image</a:t>
            </a: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B5F283A-4D82-D8BC-4612-09D933C9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9" y="5031816"/>
            <a:ext cx="4240971" cy="18289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951" y="6954065"/>
            <a:ext cx="5421286" cy="2799389"/>
            <a:chOff x="0" y="0"/>
            <a:chExt cx="1427828" cy="737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7828" cy="775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9853" y="3187935"/>
            <a:ext cx="5089482" cy="6417970"/>
            <a:chOff x="0" y="0"/>
            <a:chExt cx="1340440" cy="1690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40440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58848" y="2082188"/>
            <a:ext cx="2211493" cy="22114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34302" y="6954065"/>
            <a:ext cx="5421286" cy="2799389"/>
            <a:chOff x="0" y="0"/>
            <a:chExt cx="1427828" cy="737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27828" cy="775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00203" y="3187935"/>
            <a:ext cx="5089482" cy="6417970"/>
            <a:chOff x="0" y="0"/>
            <a:chExt cx="1340440" cy="16903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40440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39198" y="2082188"/>
            <a:ext cx="2211493" cy="221149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12763" y="6954065"/>
            <a:ext cx="5421286" cy="2799389"/>
            <a:chOff x="0" y="0"/>
            <a:chExt cx="1427828" cy="7372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427828" cy="775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78664" y="3187935"/>
            <a:ext cx="5089482" cy="6417970"/>
            <a:chOff x="0" y="0"/>
            <a:chExt cx="1340440" cy="16903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340440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717659" y="2082188"/>
            <a:ext cx="2211493" cy="221149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5E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0" y="0"/>
            <a:ext cx="18288000" cy="1543194"/>
            <a:chOff x="0" y="0"/>
            <a:chExt cx="4816593" cy="4064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16592" cy="406438"/>
            </a:xfrm>
            <a:custGeom>
              <a:avLst/>
              <a:gdLst/>
              <a:ahLst/>
              <a:cxnLst/>
              <a:rect l="l" t="t" r="r" b="b"/>
              <a:pathLst>
                <a:path w="4816592" h="406438">
                  <a:moveTo>
                    <a:pt x="0" y="0"/>
                  </a:moveTo>
                  <a:lnTo>
                    <a:pt x="4816592" y="0"/>
                  </a:lnTo>
                  <a:lnTo>
                    <a:pt x="4816592" y="406438"/>
                  </a:lnTo>
                  <a:lnTo>
                    <a:pt x="0" y="406438"/>
                  </a:ln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816593" cy="444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34078" y="2377096"/>
            <a:ext cx="1232476" cy="1621678"/>
          </a:xfrm>
          <a:custGeom>
            <a:avLst/>
            <a:gdLst/>
            <a:ahLst/>
            <a:cxnLst/>
            <a:rect l="l" t="t" r="r" b="b"/>
            <a:pathLst>
              <a:path w="1232476" h="1621678">
                <a:moveTo>
                  <a:pt x="0" y="0"/>
                </a:moveTo>
                <a:lnTo>
                  <a:pt x="1232475" y="0"/>
                </a:lnTo>
                <a:lnTo>
                  <a:pt x="1232475" y="1621678"/>
                </a:lnTo>
                <a:lnTo>
                  <a:pt x="0" y="1621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3" name="Freeform 33"/>
          <p:cNvSpPr/>
          <p:nvPr/>
        </p:nvSpPr>
        <p:spPr>
          <a:xfrm>
            <a:off x="8448854" y="2472794"/>
            <a:ext cx="1430282" cy="1430282"/>
          </a:xfrm>
          <a:custGeom>
            <a:avLst/>
            <a:gdLst/>
            <a:ahLst/>
            <a:cxnLst/>
            <a:rect l="l" t="t" r="r" b="b"/>
            <a:pathLst>
              <a:path w="1430282" h="1430282">
                <a:moveTo>
                  <a:pt x="0" y="0"/>
                </a:moveTo>
                <a:lnTo>
                  <a:pt x="1430281" y="0"/>
                </a:lnTo>
                <a:lnTo>
                  <a:pt x="143028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4" name="Freeform 34"/>
          <p:cNvSpPr/>
          <p:nvPr/>
        </p:nvSpPr>
        <p:spPr>
          <a:xfrm>
            <a:off x="14219324" y="2491159"/>
            <a:ext cx="1208163" cy="1413808"/>
          </a:xfrm>
          <a:custGeom>
            <a:avLst/>
            <a:gdLst/>
            <a:ahLst/>
            <a:cxnLst/>
            <a:rect l="l" t="t" r="r" b="b"/>
            <a:pathLst>
              <a:path w="1208163" h="1413808">
                <a:moveTo>
                  <a:pt x="0" y="0"/>
                </a:moveTo>
                <a:lnTo>
                  <a:pt x="1208163" y="0"/>
                </a:lnTo>
                <a:lnTo>
                  <a:pt x="1208163" y="1413808"/>
                </a:lnTo>
                <a:lnTo>
                  <a:pt x="0" y="141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5" name="TextBox 35"/>
          <p:cNvSpPr txBox="1"/>
          <p:nvPr/>
        </p:nvSpPr>
        <p:spPr>
          <a:xfrm>
            <a:off x="919853" y="296934"/>
            <a:ext cx="10769833" cy="8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spc="99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8378" y="4597437"/>
            <a:ext cx="4112433" cy="4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Add a subheading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87784" y="4597437"/>
            <a:ext cx="4112433" cy="4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Add a subheading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767189" y="4597437"/>
            <a:ext cx="4112433" cy="4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Add a subheading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08378" y="5554980"/>
            <a:ext cx="4112433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87784" y="5554980"/>
            <a:ext cx="4112433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767189" y="5554980"/>
            <a:ext cx="4112433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pic>
        <p:nvPicPr>
          <p:cNvPr id="44" name="Image 4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37A2656-CEDB-EC9F-269A-99072C21E9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961" y="296934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B4E22BF-AD6C-29CF-C5EA-BBB6575D4CA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2CDE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TextBox 6"/>
          <p:cNvSpPr txBox="1"/>
          <p:nvPr/>
        </p:nvSpPr>
        <p:spPr>
          <a:xfrm>
            <a:off x="19243" y="-144661"/>
            <a:ext cx="182880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2765904" y="3232282"/>
            <a:ext cx="12756192" cy="195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b="1" dirty="0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Merci</a:t>
            </a:r>
          </a:p>
        </p:txBody>
      </p:sp>
      <p:sp>
        <p:nvSpPr>
          <p:cNvPr id="8" name="AutoShape 8"/>
          <p:cNvSpPr/>
          <p:nvPr/>
        </p:nvSpPr>
        <p:spPr>
          <a:xfrm>
            <a:off x="8488950" y="5690122"/>
            <a:ext cx="13101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9" name="Group 9"/>
          <p:cNvGrpSpPr/>
          <p:nvPr/>
        </p:nvGrpSpPr>
        <p:grpSpPr>
          <a:xfrm>
            <a:off x="15664971" y="-782737"/>
            <a:ext cx="3744615" cy="37446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FFFFFF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5020" y="7356528"/>
            <a:ext cx="2350854" cy="23508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FFFFFF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7FAF3A81-872E-B82D-CCC4-A2C4D4A3B816}"/>
              </a:ext>
            </a:extLst>
          </p:cNvPr>
          <p:cNvSpPr/>
          <p:nvPr/>
        </p:nvSpPr>
        <p:spPr>
          <a:xfrm>
            <a:off x="6843300" y="6050171"/>
            <a:ext cx="3810000" cy="1643062"/>
          </a:xfrm>
          <a:custGeom>
            <a:avLst/>
            <a:gdLst/>
            <a:ahLst/>
            <a:cxnLst/>
            <a:rect l="l" t="t" r="r" b="b"/>
            <a:pathLst>
              <a:path w="5007428" h="2159453">
                <a:moveTo>
                  <a:pt x="0" y="0"/>
                </a:moveTo>
                <a:lnTo>
                  <a:pt x="5007428" y="0"/>
                </a:lnTo>
                <a:lnTo>
                  <a:pt x="5007428" y="2159454"/>
                </a:lnTo>
                <a:lnTo>
                  <a:pt x="0" y="215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" r="-39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E31F6C-459B-51FF-9212-8CFEAD4206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2CDE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3" name="Freeform 13"/>
          <p:cNvSpPr/>
          <p:nvPr/>
        </p:nvSpPr>
        <p:spPr>
          <a:xfrm>
            <a:off x="6640286" y="5475493"/>
            <a:ext cx="5007428" cy="2159453"/>
          </a:xfrm>
          <a:custGeom>
            <a:avLst/>
            <a:gdLst/>
            <a:ahLst/>
            <a:cxnLst/>
            <a:rect l="l" t="t" r="r" b="b"/>
            <a:pathLst>
              <a:path w="5007428" h="2159453">
                <a:moveTo>
                  <a:pt x="0" y="0"/>
                </a:moveTo>
                <a:lnTo>
                  <a:pt x="5007428" y="0"/>
                </a:lnTo>
                <a:lnTo>
                  <a:pt x="5007428" y="2159454"/>
                </a:lnTo>
                <a:lnTo>
                  <a:pt x="0" y="215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" r="-39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/>
        </p:nvSpPr>
        <p:spPr>
          <a:xfrm>
            <a:off x="4746177" y="3277198"/>
            <a:ext cx="8795646" cy="153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0"/>
              </a:lnSpc>
            </a:pPr>
            <a:r>
              <a:rPr lang="en-US" sz="10400" b="1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8A70810-B862-4169-FA8C-11B8F35B5C36}"/>
              </a:ext>
            </a:extLst>
          </p:cNvPr>
          <p:cNvSpPr/>
          <p:nvPr/>
        </p:nvSpPr>
        <p:spPr>
          <a:xfrm>
            <a:off x="14554200" y="-1943100"/>
            <a:ext cx="5646149" cy="5646149"/>
          </a:xfrm>
          <a:prstGeom prst="ellipse">
            <a:avLst/>
          </a:prstGeom>
          <a:solidFill>
            <a:srgbClr val="002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0C6884F-0912-533F-060C-489F1CD45443}"/>
              </a:ext>
            </a:extLst>
          </p:cNvPr>
          <p:cNvSpPr/>
          <p:nvPr/>
        </p:nvSpPr>
        <p:spPr>
          <a:xfrm>
            <a:off x="-1912349" y="6517119"/>
            <a:ext cx="5646149" cy="5646149"/>
          </a:xfrm>
          <a:prstGeom prst="ellipse">
            <a:avLst/>
          </a:prstGeom>
          <a:solidFill>
            <a:srgbClr val="002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09187"/>
            <a:ext cx="18608931" cy="3177813"/>
            <a:chOff x="0" y="0"/>
            <a:chExt cx="14703353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03352" cy="2510865"/>
            </a:xfrm>
            <a:custGeom>
              <a:avLst/>
              <a:gdLst/>
              <a:ahLst/>
              <a:cxnLst/>
              <a:rect l="l" t="t" r="r" b="b"/>
              <a:pathLst>
                <a:path w="14703352" h="2510865">
                  <a:moveTo>
                    <a:pt x="0" y="0"/>
                  </a:moveTo>
                  <a:lnTo>
                    <a:pt x="14703352" y="0"/>
                  </a:lnTo>
                  <a:lnTo>
                    <a:pt x="14703352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70335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7185" y="2256360"/>
            <a:ext cx="4315861" cy="1333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0"/>
              </a:lnSpc>
            </a:pPr>
            <a:r>
              <a:rPr lang="en-US" sz="90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2CDE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5940285" y="1028700"/>
            <a:ext cx="0" cy="8229600"/>
          </a:xfrm>
          <a:prstGeom prst="line">
            <a:avLst/>
          </a:prstGeom>
          <a:ln w="38100" cap="flat">
            <a:solidFill>
              <a:srgbClr val="002CD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10" name="Group 10"/>
          <p:cNvGrpSpPr/>
          <p:nvPr/>
        </p:nvGrpSpPr>
        <p:grpSpPr>
          <a:xfrm>
            <a:off x="15902688" y="763349"/>
            <a:ext cx="1026274" cy="102627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99696" y="2123010"/>
            <a:ext cx="5746068" cy="88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99696" y="3484657"/>
            <a:ext cx="8465014" cy="5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A47039-2EB3-78AE-3526-BD3E87C55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528" y="7916460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940349" cy="10287000"/>
            <a:chOff x="0" y="0"/>
            <a:chExt cx="3113362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3362" cy="8128000"/>
            </a:xfrm>
            <a:custGeom>
              <a:avLst/>
              <a:gdLst/>
              <a:ahLst/>
              <a:cxnLst/>
              <a:rect l="l" t="t" r="r" b="b"/>
              <a:pathLst>
                <a:path w="3113362" h="8128000">
                  <a:moveTo>
                    <a:pt x="0" y="0"/>
                  </a:moveTo>
                  <a:lnTo>
                    <a:pt x="3113362" y="0"/>
                  </a:lnTo>
                  <a:lnTo>
                    <a:pt x="3113362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13362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717" y="1818197"/>
            <a:ext cx="4315861" cy="11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7500" b="1" dirty="0">
                <a:solidFill>
                  <a:srgbClr val="007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272944" y="1044048"/>
            <a:ext cx="2545888" cy="254588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78FF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056249" y="8199321"/>
            <a:ext cx="3175620" cy="317562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72717" y="3266367"/>
            <a:ext cx="8465014" cy="5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16487576" y="7159840"/>
            <a:ext cx="771724" cy="77172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78FF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423220D-F116-D695-4281-D1E644E9D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99" y="510461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1850" y="1818197"/>
            <a:ext cx="4315861" cy="11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7500" b="1" dirty="0">
                <a:solidFill>
                  <a:srgbClr val="002D5A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538148" y="8199321"/>
            <a:ext cx="3175620" cy="31756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2CDE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12441" y="-814496"/>
            <a:ext cx="3175620" cy="317562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5E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61850" y="3275892"/>
            <a:ext cx="8465014" cy="48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61850" y="5185194"/>
            <a:ext cx="8465014" cy="48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1850" y="7442951"/>
            <a:ext cx="8465014" cy="48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16487576" y="2818213"/>
            <a:ext cx="771724" cy="77172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78FF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61850" y="4411630"/>
            <a:ext cx="5058750" cy="56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3F37D3-76D3-E1E7-7EF8-AA2C01C02EB8}"/>
              </a:ext>
            </a:extLst>
          </p:cNvPr>
          <p:cNvSpPr/>
          <p:nvPr/>
        </p:nvSpPr>
        <p:spPr>
          <a:xfrm>
            <a:off x="2927" y="0"/>
            <a:ext cx="6424702" cy="10287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D8D1E302-C853-A0E5-CE5B-8BDACBF8FEF2}"/>
              </a:ext>
            </a:extLst>
          </p:cNvPr>
          <p:cNvSpPr txBox="1"/>
          <p:nvPr/>
        </p:nvSpPr>
        <p:spPr>
          <a:xfrm>
            <a:off x="1295400" y="4200293"/>
            <a:ext cx="4190999" cy="94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3600" dirty="0" err="1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Mettre</a:t>
            </a:r>
            <a:r>
              <a:rPr lang="en-US" sz="3600" dirty="0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600" dirty="0" err="1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une</a:t>
            </a:r>
            <a:r>
              <a:rPr lang="en-US" sz="3600" dirty="0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 image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0CB38C59-B651-C22C-6B65-31DE8DE50116}"/>
              </a:ext>
            </a:extLst>
          </p:cNvPr>
          <p:cNvSpPr txBox="1"/>
          <p:nvPr/>
        </p:nvSpPr>
        <p:spPr>
          <a:xfrm>
            <a:off x="7361850" y="6666017"/>
            <a:ext cx="5058750" cy="56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067C23-246E-59AB-B21B-B66607757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528" y="7916460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190EDA-D65E-C206-2532-24123D14E470}"/>
              </a:ext>
            </a:extLst>
          </p:cNvPr>
          <p:cNvSpPr/>
          <p:nvPr/>
        </p:nvSpPr>
        <p:spPr>
          <a:xfrm>
            <a:off x="11028266" y="0"/>
            <a:ext cx="7257604" cy="10287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5" name="Group 5"/>
          <p:cNvGrpSpPr/>
          <p:nvPr/>
        </p:nvGrpSpPr>
        <p:grpSpPr>
          <a:xfrm>
            <a:off x="-1272944" y="516678"/>
            <a:ext cx="2545888" cy="25458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2CDE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31809" y="1262252"/>
            <a:ext cx="1339398" cy="133939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31809" y="4473801"/>
            <a:ext cx="1339398" cy="133939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31809" y="7685350"/>
            <a:ext cx="1339398" cy="133939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3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85219" y="1290827"/>
            <a:ext cx="4315861" cy="103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0"/>
              </a:lnSpc>
            </a:pPr>
            <a:r>
              <a:rPr lang="en-US" sz="70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68573" y="2802889"/>
            <a:ext cx="70146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85219" y="7812366"/>
            <a:ext cx="3194335" cy="70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85608" y="1976632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85608" y="5254980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85608" y="8390319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grpSp>
        <p:nvGrpSpPr>
          <p:cNvPr id="25" name="Group 25"/>
          <p:cNvGrpSpPr/>
          <p:nvPr/>
        </p:nvGrpSpPr>
        <p:grpSpPr>
          <a:xfrm rot="5400000">
            <a:off x="9166987" y="4680536"/>
            <a:ext cx="771724" cy="77172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345E4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247919" y="7812366"/>
            <a:ext cx="3194335" cy="70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85608" y="1357861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85608" y="4636210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85608" y="7771548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CD8CF5-B7EF-CB8D-AA67-CB39CAE97FDB}"/>
              </a:ext>
            </a:extLst>
          </p:cNvPr>
          <p:cNvSpPr/>
          <p:nvPr/>
        </p:nvSpPr>
        <p:spPr>
          <a:xfrm>
            <a:off x="2111767" y="5033901"/>
            <a:ext cx="3267787" cy="20478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96929454-EACD-6416-B706-1B471F908A7C}"/>
              </a:ext>
            </a:extLst>
          </p:cNvPr>
          <p:cNvSpPr txBox="1"/>
          <p:nvPr/>
        </p:nvSpPr>
        <p:spPr>
          <a:xfrm>
            <a:off x="2999182" y="5460071"/>
            <a:ext cx="1784614" cy="94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3600" dirty="0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image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C175CB7-C54A-F079-1187-FB71E323828F}"/>
              </a:ext>
            </a:extLst>
          </p:cNvPr>
          <p:cNvSpPr/>
          <p:nvPr/>
        </p:nvSpPr>
        <p:spPr>
          <a:xfrm>
            <a:off x="6247919" y="5033901"/>
            <a:ext cx="3267787" cy="20478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D2667AD8-1282-51D0-0EC1-1DBDFB5E1651}"/>
              </a:ext>
            </a:extLst>
          </p:cNvPr>
          <p:cNvSpPr txBox="1"/>
          <p:nvPr/>
        </p:nvSpPr>
        <p:spPr>
          <a:xfrm>
            <a:off x="7137556" y="5460071"/>
            <a:ext cx="1784614" cy="94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3600" dirty="0">
                <a:solidFill>
                  <a:srgbClr val="002D5A"/>
                </a:solidFill>
                <a:latin typeface="Be Vietnam Pro" pitchFamily="2" charset="0"/>
                <a:ea typeface="Be Vietnam Ultra-Bold"/>
                <a:cs typeface="Be Vietnam Ultra-Bold"/>
                <a:sym typeface="Be Vietnam Ultra-Bold"/>
              </a:rPr>
              <a:t>image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CD2FA46-16C8-B8F1-6B73-8DD4E143B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99" y="510461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4370" y="8739495"/>
            <a:ext cx="2545888" cy="254588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78FF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8407433" y="2437403"/>
            <a:ext cx="0" cy="5917646"/>
          </a:xfrm>
          <a:prstGeom prst="line">
            <a:avLst/>
          </a:prstGeom>
          <a:ln w="38100" cap="flat">
            <a:solidFill>
              <a:srgbClr val="A5C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7718684" y="1874669"/>
            <a:ext cx="1339398" cy="133939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18684" y="4473801"/>
            <a:ext cx="1339398" cy="13393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CD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18684" y="7137174"/>
            <a:ext cx="1339398" cy="133939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D5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7117172" y="256976"/>
            <a:ext cx="771724" cy="77172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78FF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936567" y="4768903"/>
            <a:ext cx="903633" cy="749194"/>
          </a:xfrm>
          <a:custGeom>
            <a:avLst/>
            <a:gdLst/>
            <a:ahLst/>
            <a:cxnLst/>
            <a:rect l="l" t="t" r="r" b="b"/>
            <a:pathLst>
              <a:path w="903633" h="749194">
                <a:moveTo>
                  <a:pt x="0" y="0"/>
                </a:moveTo>
                <a:lnTo>
                  <a:pt x="903633" y="0"/>
                </a:lnTo>
                <a:lnTo>
                  <a:pt x="903633" y="749194"/>
                </a:lnTo>
                <a:lnTo>
                  <a:pt x="0" y="74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/>
        </p:nvSpPr>
        <p:spPr>
          <a:xfrm>
            <a:off x="7977210" y="2201371"/>
            <a:ext cx="822345" cy="799918"/>
          </a:xfrm>
          <a:custGeom>
            <a:avLst/>
            <a:gdLst/>
            <a:ahLst/>
            <a:cxnLst/>
            <a:rect l="l" t="t" r="r" b="b"/>
            <a:pathLst>
              <a:path w="822345" h="799918">
                <a:moveTo>
                  <a:pt x="0" y="0"/>
                </a:moveTo>
                <a:lnTo>
                  <a:pt x="822346" y="0"/>
                </a:lnTo>
                <a:lnTo>
                  <a:pt x="822346" y="799918"/>
                </a:lnTo>
                <a:lnTo>
                  <a:pt x="0" y="79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Freeform 20"/>
          <p:cNvSpPr/>
          <p:nvPr/>
        </p:nvSpPr>
        <p:spPr>
          <a:xfrm>
            <a:off x="8007696" y="7375299"/>
            <a:ext cx="780425" cy="877778"/>
          </a:xfrm>
          <a:custGeom>
            <a:avLst/>
            <a:gdLst/>
            <a:ahLst/>
            <a:cxnLst/>
            <a:rect l="l" t="t" r="r" b="b"/>
            <a:pathLst>
              <a:path w="780425" h="877778">
                <a:moveTo>
                  <a:pt x="0" y="0"/>
                </a:moveTo>
                <a:lnTo>
                  <a:pt x="780424" y="0"/>
                </a:lnTo>
                <a:lnTo>
                  <a:pt x="780424" y="877778"/>
                </a:lnTo>
                <a:lnTo>
                  <a:pt x="0" y="877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TextBox 21"/>
          <p:cNvSpPr txBox="1"/>
          <p:nvPr/>
        </p:nvSpPr>
        <p:spPr>
          <a:xfrm>
            <a:off x="1741519" y="1903244"/>
            <a:ext cx="4315861" cy="103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0"/>
              </a:lnSpc>
            </a:pPr>
            <a:r>
              <a:rPr lang="en-US" sz="7000" b="1" dirty="0">
                <a:solidFill>
                  <a:srgbClr val="002D5A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41519" y="3334666"/>
            <a:ext cx="5240296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16763" y="2802889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016763" y="5464024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16763" y="2180628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16763" y="4845253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16763" y="8127397"/>
            <a:ext cx="4331564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16763" y="7508626"/>
            <a:ext cx="2762250" cy="43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7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41519" y="4543018"/>
            <a:ext cx="4092711" cy="63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5"/>
              </a:lnSpc>
            </a:pPr>
            <a:r>
              <a:rPr lang="en-US" sz="370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41519" y="5627653"/>
            <a:ext cx="5240296" cy="34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pic>
        <p:nvPicPr>
          <p:cNvPr id="32" name="Image 3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452BE2B-F06B-65C3-9763-DE275B1C9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528" y="7916460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43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28600" y="0"/>
            <a:ext cx="18535843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CDE">
                <a:alpha val="56863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7185" y="1028700"/>
            <a:ext cx="16192115" cy="8229600"/>
            <a:chOff x="0" y="0"/>
            <a:chExt cx="12793770" cy="650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93769" cy="6502400"/>
            </a:xfrm>
            <a:custGeom>
              <a:avLst/>
              <a:gdLst/>
              <a:ahLst/>
              <a:cxnLst/>
              <a:rect l="l" t="t" r="r" b="b"/>
              <a:pathLst>
                <a:path w="12793769" h="6502400">
                  <a:moveTo>
                    <a:pt x="0" y="0"/>
                  </a:moveTo>
                  <a:lnTo>
                    <a:pt x="12793769" y="0"/>
                  </a:lnTo>
                  <a:lnTo>
                    <a:pt x="12793769" y="6502400"/>
                  </a:lnTo>
                  <a:lnTo>
                    <a:pt x="0" y="650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793770" cy="6540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90224" y="2017544"/>
            <a:ext cx="4315861" cy="110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5"/>
              </a:lnSpc>
            </a:pPr>
            <a:r>
              <a:rPr lang="en-US" sz="75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TITRE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0224" y="3027198"/>
            <a:ext cx="8443779" cy="88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 a subheading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0224" y="4429157"/>
            <a:ext cx="13739266" cy="5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439544" y="181982"/>
            <a:ext cx="2545888" cy="254588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2CDE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990224" y="7980218"/>
            <a:ext cx="771724" cy="77172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2D5A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2A98C8A-C1D4-3CF2-1616-A304585AE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528" y="7916460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245A572-31E1-7322-07D4-CF8E38537001}"/>
              </a:ext>
            </a:extLst>
          </p:cNvPr>
          <p:cNvSpPr/>
          <p:nvPr/>
        </p:nvSpPr>
        <p:spPr>
          <a:xfrm>
            <a:off x="0" y="0"/>
            <a:ext cx="6770594" cy="10431660"/>
          </a:xfrm>
          <a:prstGeom prst="rect">
            <a:avLst/>
          </a:prstGeom>
          <a:solidFill>
            <a:srgbClr val="002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AutoShape 5"/>
          <p:cNvSpPr/>
          <p:nvPr/>
        </p:nvSpPr>
        <p:spPr>
          <a:xfrm>
            <a:off x="916626" y="1908721"/>
            <a:ext cx="13101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839945" y="744695"/>
            <a:ext cx="4568944" cy="81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spc="99" dirty="0" err="1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Titre</a:t>
            </a:r>
            <a:endParaRPr lang="en-US" sz="4999" b="1" spc="99" dirty="0">
              <a:solidFill>
                <a:srgbClr val="FFFF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357338" y="2374195"/>
            <a:ext cx="732337" cy="7323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5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01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78430" y="2505414"/>
            <a:ext cx="5503645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Title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357338" y="4698241"/>
            <a:ext cx="732337" cy="73233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5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02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278430" y="4829460"/>
            <a:ext cx="5503645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Title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57338" y="7022287"/>
            <a:ext cx="732337" cy="73233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5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03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740861" y="6749958"/>
            <a:ext cx="4596322" cy="459632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278430" y="7153505"/>
            <a:ext cx="5503645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Title</a:t>
            </a:r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9895821" y="1082461"/>
            <a:ext cx="771724" cy="77172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2D5A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5324660" y="9048119"/>
            <a:ext cx="596043" cy="59604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2702264"/>
            <a:ext cx="4593981" cy="39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78430" y="3216895"/>
            <a:ext cx="9328172" cy="39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78430" y="5537485"/>
            <a:ext cx="9328172" cy="39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78430" y="7858074"/>
            <a:ext cx="9328172" cy="39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 a little bit of body text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793617" y="284667"/>
            <a:ext cx="1488065" cy="148806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FF">
                <a:alpha val="19608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A249A9-2150-99E0-8D41-0DB32581B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99" y="510461"/>
            <a:ext cx="899239" cy="8992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236</Words>
  <Application>Microsoft Office PowerPoint</Application>
  <PresentationFormat>Personnalisé</PresentationFormat>
  <Paragraphs>62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Canva Sans Bold</vt:lpstr>
      <vt:lpstr>Be Vietnam</vt:lpstr>
      <vt:lpstr>Be Vietnam Pro</vt:lpstr>
      <vt:lpstr>Canva Sans</vt:lpstr>
      <vt:lpstr>Be Vietnam Ultra-Bold</vt:lpstr>
      <vt:lpstr>Garet Bold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cp:lastModifiedBy>Valérie Desjardins-Galley</cp:lastModifiedBy>
  <cp:revision>8</cp:revision>
  <dcterms:created xsi:type="dcterms:W3CDTF">2006-08-16T00:00:00Z</dcterms:created>
  <dcterms:modified xsi:type="dcterms:W3CDTF">2025-09-15T18:54:04Z</dcterms:modified>
  <dc:identifier>DAGzDFV6O0U</dc:identifier>
</cp:coreProperties>
</file>