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 snapToGrid="0">
      <p:cViewPr varScale="1">
        <p:scale>
          <a:sx n="64" d="100"/>
          <a:sy n="64" d="100"/>
        </p:scale>
        <p:origin x="8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5.svg"/><Relationship Id="rId7" Type="http://schemas.openxmlformats.org/officeDocument/2006/relationships/image" Target="../media/image23.sv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png"/><Relationship Id="rId11" Type="http://schemas.openxmlformats.org/officeDocument/2006/relationships/image" Target="../media/image29.svg"/><Relationship Id="rId5" Type="http://schemas.openxmlformats.org/officeDocument/2006/relationships/image" Target="../media/image25.svg"/><Relationship Id="rId10" Type="http://schemas.openxmlformats.org/officeDocument/2006/relationships/image" Target="../media/image28.png"/><Relationship Id="rId4" Type="http://schemas.openxmlformats.org/officeDocument/2006/relationships/image" Target="../media/image24.png"/><Relationship Id="rId9" Type="http://schemas.openxmlformats.org/officeDocument/2006/relationships/image" Target="../media/image27.sv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31.svg"/><Relationship Id="rId5" Type="http://schemas.openxmlformats.org/officeDocument/2006/relationships/image" Target="../media/image4.svg"/><Relationship Id="rId10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33.svg"/><Relationship Id="rId5" Type="http://schemas.openxmlformats.org/officeDocument/2006/relationships/image" Target="../media/image4.svg"/><Relationship Id="rId10" Type="http://schemas.openxmlformats.org/officeDocument/2006/relationships/image" Target="../media/image32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37.svg"/><Relationship Id="rId18" Type="http://schemas.openxmlformats.org/officeDocument/2006/relationships/image" Target="../media/image14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12" Type="http://schemas.openxmlformats.org/officeDocument/2006/relationships/image" Target="../media/image36.png"/><Relationship Id="rId17" Type="http://schemas.openxmlformats.org/officeDocument/2006/relationships/image" Target="../media/image41.svg"/><Relationship Id="rId2" Type="http://schemas.openxmlformats.org/officeDocument/2006/relationships/image" Target="../media/image1.png"/><Relationship Id="rId16" Type="http://schemas.openxmlformats.org/officeDocument/2006/relationships/image" Target="../media/image4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11" Type="http://schemas.openxmlformats.org/officeDocument/2006/relationships/image" Target="../media/image35.svg"/><Relationship Id="rId5" Type="http://schemas.openxmlformats.org/officeDocument/2006/relationships/image" Target="../media/image17.svg"/><Relationship Id="rId15" Type="http://schemas.openxmlformats.org/officeDocument/2006/relationships/image" Target="../media/image39.svg"/><Relationship Id="rId10" Type="http://schemas.openxmlformats.org/officeDocument/2006/relationships/image" Target="../media/image3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Relationship Id="rId14" Type="http://schemas.openxmlformats.org/officeDocument/2006/relationships/image" Target="../media/image38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45.sv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12" Type="http://schemas.openxmlformats.org/officeDocument/2006/relationships/image" Target="../media/image44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11" Type="http://schemas.openxmlformats.org/officeDocument/2006/relationships/image" Target="../media/image43.svg"/><Relationship Id="rId5" Type="http://schemas.openxmlformats.org/officeDocument/2006/relationships/image" Target="../media/image17.svg"/><Relationship Id="rId15" Type="http://schemas.openxmlformats.org/officeDocument/2006/relationships/image" Target="../media/image47.svg"/><Relationship Id="rId10" Type="http://schemas.openxmlformats.org/officeDocument/2006/relationships/image" Target="../media/image4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Relationship Id="rId14" Type="http://schemas.openxmlformats.org/officeDocument/2006/relationships/image" Target="../media/image46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51.sv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12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11" Type="http://schemas.openxmlformats.org/officeDocument/2006/relationships/image" Target="../media/image49.svg"/><Relationship Id="rId5" Type="http://schemas.openxmlformats.org/officeDocument/2006/relationships/image" Target="../media/image17.svg"/><Relationship Id="rId10" Type="http://schemas.openxmlformats.org/officeDocument/2006/relationships/image" Target="../media/image48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Relationship Id="rId1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://www.scoutsducanada.ca/" TargetMode="External"/><Relationship Id="rId5" Type="http://schemas.openxmlformats.org/officeDocument/2006/relationships/image" Target="../media/image4.svg"/><Relationship Id="rId10" Type="http://schemas.openxmlformats.org/officeDocument/2006/relationships/hyperlink" Target="mailto:infoscout@scoutsducanada.ca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AD52C-B180-436D-CF23-8A4701E824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766218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1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Titre de la présentation</a:t>
            </a:r>
            <a:endParaRPr lang="fr-CA" dirty="0"/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48F26DA1-D301-4A52-5C8D-8C4A209E68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8793" y="4099137"/>
            <a:ext cx="1045263" cy="3135789"/>
          </a:xfrm>
          <a:prstGeom prst="rect">
            <a:avLst/>
          </a:prstGeom>
        </p:spPr>
      </p:pic>
      <p:pic>
        <p:nvPicPr>
          <p:cNvPr id="13" name="Graphique 12">
            <a:extLst>
              <a:ext uri="{FF2B5EF4-FFF2-40B4-BE49-F238E27FC236}">
                <a16:creationId xmlns:a16="http://schemas.microsoft.com/office/drawing/2014/main" id="{63FD2A68-A3FC-4DB1-D294-82D41B5BAC5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658194">
            <a:off x="9912029" y="313645"/>
            <a:ext cx="3061343" cy="1067911"/>
          </a:xfrm>
          <a:prstGeom prst="rect">
            <a:avLst/>
          </a:prstGeom>
        </p:spPr>
      </p:pic>
      <p:pic>
        <p:nvPicPr>
          <p:cNvPr id="15" name="Graphique 14">
            <a:extLst>
              <a:ext uri="{FF2B5EF4-FFF2-40B4-BE49-F238E27FC236}">
                <a16:creationId xmlns:a16="http://schemas.microsoft.com/office/drawing/2014/main" id="{C36A65EF-4118-07D8-22DA-98AA285CBF9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1887394" y="-1049194"/>
            <a:ext cx="2043168" cy="4141556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27B835A0-AB51-C0ED-6A12-D9E01C781E3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19235" y="6087227"/>
            <a:ext cx="1541546" cy="1541546"/>
          </a:xfrm>
          <a:prstGeom prst="rect">
            <a:avLst/>
          </a:prstGeom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FF1F9D31-5A0F-771A-BE40-1DF6046E6E4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>
          <a:xfrm>
            <a:off x="8368146" y="369176"/>
            <a:ext cx="2445577" cy="130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981A07F-1C27-54C7-0A90-71CD82F91C13}"/>
              </a:ext>
            </a:extLst>
          </p:cNvPr>
          <p:cNvSpPr/>
          <p:nvPr userDrawn="1"/>
        </p:nvSpPr>
        <p:spPr>
          <a:xfrm>
            <a:off x="6096000" y="0"/>
            <a:ext cx="6095999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652FE2E-93F2-82DB-AA39-AD9EB49C9A0A}"/>
              </a:ext>
            </a:extLst>
          </p:cNvPr>
          <p:cNvSpPr/>
          <p:nvPr userDrawn="1"/>
        </p:nvSpPr>
        <p:spPr>
          <a:xfrm>
            <a:off x="-865895" y="-622055"/>
            <a:ext cx="1785375" cy="17853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6B305DAE-C456-62F4-5DD7-16DC6731D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342212">
            <a:off x="10074590" y="5266645"/>
            <a:ext cx="3061343" cy="1067911"/>
          </a:xfrm>
          <a:prstGeom prst="rect">
            <a:avLst/>
          </a:prstGeom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98365802-3457-8DEA-99AE-0E263C169C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625285"/>
            <a:ext cx="4648200" cy="101853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pic>
        <p:nvPicPr>
          <p:cNvPr id="24" name="Graphique 23">
            <a:extLst>
              <a:ext uri="{FF2B5EF4-FFF2-40B4-BE49-F238E27FC236}">
                <a16:creationId xmlns:a16="http://schemas.microsoft.com/office/drawing/2014/main" id="{68E2C322-AE02-409A-419A-DE2C3C4C44F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094827" y="4556956"/>
            <a:ext cx="2043168" cy="4141556"/>
          </a:xfrm>
          <a:prstGeom prst="rect">
            <a:avLst/>
          </a:prstGeom>
        </p:spPr>
      </p:pic>
      <p:sp>
        <p:nvSpPr>
          <p:cNvPr id="4" name="Espace réservé du texte 28">
            <a:extLst>
              <a:ext uri="{FF2B5EF4-FFF2-40B4-BE49-F238E27FC236}">
                <a16:creationId xmlns:a16="http://schemas.microsoft.com/office/drawing/2014/main" id="{6138F97B-A789-AFC5-5755-50E475FC655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88136" y="1711217"/>
            <a:ext cx="3110243" cy="4233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67" b="1"/>
            </a:lvl1pPr>
          </a:lstStyle>
          <a:p>
            <a:pPr lvl="0"/>
            <a:r>
              <a:rPr lang="fr-CA" dirty="0"/>
              <a:t>Titre</a:t>
            </a:r>
          </a:p>
        </p:txBody>
      </p:sp>
      <p:sp>
        <p:nvSpPr>
          <p:cNvPr id="7" name="Espace réservé du texte 30">
            <a:extLst>
              <a:ext uri="{FF2B5EF4-FFF2-40B4-BE49-F238E27FC236}">
                <a16:creationId xmlns:a16="http://schemas.microsoft.com/office/drawing/2014/main" id="{D0F02B54-3345-3376-FF8D-8593BB594D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200" y="2989724"/>
            <a:ext cx="4648200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dirty="0"/>
              <a:t>Texte</a:t>
            </a:r>
            <a:endParaRPr lang="fr-CA" dirty="0"/>
          </a:p>
        </p:txBody>
      </p:sp>
      <p:sp>
        <p:nvSpPr>
          <p:cNvPr id="10" name="Espace réservé du texte 28">
            <a:extLst>
              <a:ext uri="{FF2B5EF4-FFF2-40B4-BE49-F238E27FC236}">
                <a16:creationId xmlns:a16="http://schemas.microsoft.com/office/drawing/2014/main" id="{EB97248F-2D68-5C28-3D4B-9CE47E644C6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54391" y="2948046"/>
            <a:ext cx="3110243" cy="4233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67" b="1"/>
            </a:lvl1pPr>
          </a:lstStyle>
          <a:p>
            <a:pPr lvl="0"/>
            <a:r>
              <a:rPr lang="fr-CA" dirty="0"/>
              <a:t>Titre</a:t>
            </a:r>
          </a:p>
        </p:txBody>
      </p:sp>
      <p:sp>
        <p:nvSpPr>
          <p:cNvPr id="12" name="Espace réservé du texte 28">
            <a:extLst>
              <a:ext uri="{FF2B5EF4-FFF2-40B4-BE49-F238E27FC236}">
                <a16:creationId xmlns:a16="http://schemas.microsoft.com/office/drawing/2014/main" id="{192C8AE5-B58E-A1D7-92BA-AF7C1D6887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54390" y="4309582"/>
            <a:ext cx="3110243" cy="4233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67" b="1"/>
            </a:lvl1pPr>
          </a:lstStyle>
          <a:p>
            <a:pPr lvl="0"/>
            <a:r>
              <a:rPr lang="fr-CA" dirty="0"/>
              <a:t>Titre</a:t>
            </a:r>
          </a:p>
        </p:txBody>
      </p:sp>
      <p:pic>
        <p:nvPicPr>
          <p:cNvPr id="3" name="Image 2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0A720917-CA11-7077-79DD-AC033D2AECD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44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642E8EBA-C158-E34E-1350-9E306305DF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746445"/>
            <a:ext cx="4648200" cy="101853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F662A526-26D3-AE19-C430-FC292C29DC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253067" y="2693196"/>
            <a:ext cx="414867" cy="1244601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00E1893F-409B-4C16-61E8-D2B18156166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3983566" y="3472240"/>
            <a:ext cx="414867" cy="1244601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AFF2FA42-4036-11E9-9D32-1E93F03EB0D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6714065" y="2693196"/>
            <a:ext cx="414867" cy="1244601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0E137873-941A-8DA5-70BD-93F728AAF07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400000">
            <a:off x="9444564" y="3472239"/>
            <a:ext cx="414867" cy="1244601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5060C003-9A5C-B6D3-9370-9026E859B79F}"/>
              </a:ext>
            </a:extLst>
          </p:cNvPr>
          <p:cNvSpPr txBox="1"/>
          <p:nvPr userDrawn="1"/>
        </p:nvSpPr>
        <p:spPr>
          <a:xfrm>
            <a:off x="1298683" y="3084664"/>
            <a:ext cx="323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605F915-A485-3228-3D1F-58FEDA8F2E9E}"/>
              </a:ext>
            </a:extLst>
          </p:cNvPr>
          <p:cNvSpPr txBox="1"/>
          <p:nvPr userDrawn="1"/>
        </p:nvSpPr>
        <p:spPr>
          <a:xfrm>
            <a:off x="4029182" y="3863706"/>
            <a:ext cx="323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181A0C6-4A72-4564-17BB-9DDE9EC5BC96}"/>
              </a:ext>
            </a:extLst>
          </p:cNvPr>
          <p:cNvSpPr txBox="1"/>
          <p:nvPr userDrawn="1"/>
        </p:nvSpPr>
        <p:spPr>
          <a:xfrm>
            <a:off x="6759681" y="3084663"/>
            <a:ext cx="323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206C6F0-4F14-D43C-BA40-39BF80E687E6}"/>
              </a:ext>
            </a:extLst>
          </p:cNvPr>
          <p:cNvSpPr txBox="1"/>
          <p:nvPr userDrawn="1"/>
        </p:nvSpPr>
        <p:spPr>
          <a:xfrm>
            <a:off x="9490180" y="3865048"/>
            <a:ext cx="323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B4B42520-3117-43F3-43AA-AC5CC34D031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489829">
            <a:off x="-721162" y="5455769"/>
            <a:ext cx="3061343" cy="1067911"/>
          </a:xfrm>
          <a:prstGeom prst="rect">
            <a:avLst/>
          </a:prstGeom>
        </p:spPr>
      </p:pic>
      <p:sp>
        <p:nvSpPr>
          <p:cNvPr id="23" name="Espace réservé du texte 30">
            <a:extLst>
              <a:ext uri="{FF2B5EF4-FFF2-40B4-BE49-F238E27FC236}">
                <a16:creationId xmlns:a16="http://schemas.microsoft.com/office/drawing/2014/main" id="{E52268EC-80CA-E6EC-2AF1-3BBD8E23CD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69962" y="3718796"/>
            <a:ext cx="2403764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24" name="Espace réservé du texte 30">
            <a:extLst>
              <a:ext uri="{FF2B5EF4-FFF2-40B4-BE49-F238E27FC236}">
                <a16:creationId xmlns:a16="http://schemas.microsoft.com/office/drawing/2014/main" id="{A1A4293B-D870-E1EB-17DE-541258A40FA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91631" y="4555029"/>
            <a:ext cx="2403764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25" name="Espace réservé du texte 30">
            <a:extLst>
              <a:ext uri="{FF2B5EF4-FFF2-40B4-BE49-F238E27FC236}">
                <a16:creationId xmlns:a16="http://schemas.microsoft.com/office/drawing/2014/main" id="{370B1E97-31BD-09BB-B9E0-22FBA6974D8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19505" y="4555029"/>
            <a:ext cx="2403764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26" name="Espace réservé du texte 30">
            <a:extLst>
              <a:ext uri="{FF2B5EF4-FFF2-40B4-BE49-F238E27FC236}">
                <a16:creationId xmlns:a16="http://schemas.microsoft.com/office/drawing/2014/main" id="{6A2167EE-0EA8-1DF5-D868-563272CEBF9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7836" y="3718796"/>
            <a:ext cx="2403764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27" name="Espace réservé du texte 30">
            <a:extLst>
              <a:ext uri="{FF2B5EF4-FFF2-40B4-BE49-F238E27FC236}">
                <a16:creationId xmlns:a16="http://schemas.microsoft.com/office/drawing/2014/main" id="{5F34D4B2-886E-B4D5-CD60-9421AE9CDE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1994634"/>
            <a:ext cx="4648200" cy="8837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pic>
        <p:nvPicPr>
          <p:cNvPr id="2" name="Image 1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408A1E82-531B-4166-5DA5-764C3185251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69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court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>
            <a:extLst>
              <a:ext uri="{FF2B5EF4-FFF2-40B4-BE49-F238E27FC236}">
                <a16:creationId xmlns:a16="http://schemas.microsoft.com/office/drawing/2014/main" id="{1BCAAC6E-F7BA-7CC9-A9B2-72A7B93AAD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6664" y="404059"/>
            <a:ext cx="986561" cy="2959683"/>
          </a:xfrm>
          <a:prstGeom prst="rect">
            <a:avLst/>
          </a:prstGeom>
        </p:spPr>
      </p:pic>
      <p:pic>
        <p:nvPicPr>
          <p:cNvPr id="5" name="Graphique 4">
            <a:extLst>
              <a:ext uri="{FF2B5EF4-FFF2-40B4-BE49-F238E27FC236}">
                <a16:creationId xmlns:a16="http://schemas.microsoft.com/office/drawing/2014/main" id="{E2DB305E-A297-9450-AF51-FA84F02EA4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884022">
            <a:off x="-692473" y="5429723"/>
            <a:ext cx="3061343" cy="1067911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432789E7-3341-ADF7-219C-87C13331278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1887394" y="-1049194"/>
            <a:ext cx="2043168" cy="4141556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1B272958-150F-9877-8A13-C4C2CAE5362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86081" y="5633635"/>
            <a:ext cx="2213783" cy="2213783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6B48586E-DFE8-B5CF-E4B8-861C5FAA598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226361" y="174733"/>
            <a:ext cx="1396075" cy="1195547"/>
          </a:xfrm>
          <a:prstGeom prst="rect">
            <a:avLst/>
          </a:prstGeom>
        </p:spPr>
      </p:pic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69AA2DD9-5092-769B-06F8-45BE600014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1055450">
            <a:off x="832846" y="1057735"/>
            <a:ext cx="4229325" cy="18780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 b="1" u="none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fr-CA" dirty="0"/>
              <a:t>Je suis une courte citation VRAIMENT inspirante!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08074C3F-6DB7-84E2-2742-915404AE19B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26228" y="3049078"/>
            <a:ext cx="1699194" cy="3111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fr-CA" dirty="0"/>
              <a:t>- Qui a dit ça?</a:t>
            </a:r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2E12BAD0-3FF0-5E95-ED90-BB5518A9B3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07884" y="3930771"/>
            <a:ext cx="3110243" cy="4233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67" b="1"/>
            </a:lvl1pPr>
          </a:lstStyle>
          <a:p>
            <a:pPr lvl="0"/>
            <a:r>
              <a:rPr lang="fr-CA" dirty="0"/>
              <a:t>Titre du bloc</a:t>
            </a:r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F3E26FDB-5934-91DD-CB53-94B3D4110BA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21367" y="4343401"/>
            <a:ext cx="3103033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32" name="Espace réservé du texte 28">
            <a:extLst>
              <a:ext uri="{FF2B5EF4-FFF2-40B4-BE49-F238E27FC236}">
                <a16:creationId xmlns:a16="http://schemas.microsoft.com/office/drawing/2014/main" id="{53B4839A-F1E0-027F-ED81-D9C15B96EA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8448" y="1622506"/>
            <a:ext cx="3110243" cy="4233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67" b="1"/>
            </a:lvl1pPr>
          </a:lstStyle>
          <a:p>
            <a:pPr lvl="0"/>
            <a:r>
              <a:rPr lang="fr-CA" dirty="0"/>
              <a:t>Titre du bloc</a:t>
            </a:r>
          </a:p>
        </p:txBody>
      </p:sp>
      <p:sp>
        <p:nvSpPr>
          <p:cNvPr id="33" name="Espace réservé du texte 30">
            <a:extLst>
              <a:ext uri="{FF2B5EF4-FFF2-40B4-BE49-F238E27FC236}">
                <a16:creationId xmlns:a16="http://schemas.microsoft.com/office/drawing/2014/main" id="{B62BF8EB-856E-197C-B93D-F4D1ABEEF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3048" y="2024159"/>
            <a:ext cx="3103033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34" name="Espace réservé du texte 28">
            <a:extLst>
              <a:ext uri="{FF2B5EF4-FFF2-40B4-BE49-F238E27FC236}">
                <a16:creationId xmlns:a16="http://schemas.microsoft.com/office/drawing/2014/main" id="{73F4EA29-2C45-2F73-8C77-0A183F42EBF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83048" y="3930771"/>
            <a:ext cx="3110243" cy="4233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67" b="1"/>
            </a:lvl1pPr>
          </a:lstStyle>
          <a:p>
            <a:pPr lvl="0"/>
            <a:r>
              <a:rPr lang="fr-CA" dirty="0"/>
              <a:t>Titre du bloc</a:t>
            </a:r>
          </a:p>
        </p:txBody>
      </p:sp>
      <p:sp>
        <p:nvSpPr>
          <p:cNvPr id="35" name="Espace réservé du texte 30">
            <a:extLst>
              <a:ext uri="{FF2B5EF4-FFF2-40B4-BE49-F238E27FC236}">
                <a16:creationId xmlns:a16="http://schemas.microsoft.com/office/drawing/2014/main" id="{DD7D32E8-709B-626C-74D2-92D1FC826DC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90258" y="4336869"/>
            <a:ext cx="3103033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pic>
        <p:nvPicPr>
          <p:cNvPr id="8" name="Image 7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FB619507-323D-3A38-11F9-1525614ABB6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390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ue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que 13">
            <a:extLst>
              <a:ext uri="{FF2B5EF4-FFF2-40B4-BE49-F238E27FC236}">
                <a16:creationId xmlns:a16="http://schemas.microsoft.com/office/drawing/2014/main" id="{CBB41FD6-3A9E-DAF1-5BC9-9EFADBEC92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6664" y="404059"/>
            <a:ext cx="986561" cy="2959683"/>
          </a:xfrm>
          <a:prstGeom prst="rect">
            <a:avLst/>
          </a:prstGeom>
        </p:spPr>
      </p:pic>
      <p:pic>
        <p:nvPicPr>
          <p:cNvPr id="15" name="Graphique 14">
            <a:extLst>
              <a:ext uri="{FF2B5EF4-FFF2-40B4-BE49-F238E27FC236}">
                <a16:creationId xmlns:a16="http://schemas.microsoft.com/office/drawing/2014/main" id="{3E53EF67-65B3-F231-B95E-0E5265E743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884022">
            <a:off x="-692473" y="5429723"/>
            <a:ext cx="3061343" cy="1067911"/>
          </a:xfrm>
          <a:prstGeom prst="rect">
            <a:avLst/>
          </a:prstGeom>
        </p:spPr>
      </p:pic>
      <p:pic>
        <p:nvPicPr>
          <p:cNvPr id="16" name="Graphique 15">
            <a:extLst>
              <a:ext uri="{FF2B5EF4-FFF2-40B4-BE49-F238E27FC236}">
                <a16:creationId xmlns:a16="http://schemas.microsoft.com/office/drawing/2014/main" id="{E51537DD-4D94-1FEB-9D58-D44C21B243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1887394" y="-1049194"/>
            <a:ext cx="2043168" cy="4141556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96375B9A-DB94-BD7D-B4A1-E5439646526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86081" y="5633635"/>
            <a:ext cx="2213783" cy="221378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86FFCC4-A9EF-56A4-1D3D-D0A5AA714E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8400" y="1854200"/>
            <a:ext cx="6705600" cy="2590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334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fr-FR" dirty="0"/>
              <a:t>Je suis une longue citation qui fait réfléchir!</a:t>
            </a:r>
            <a:endParaRPr lang="fr-CA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4249F0-95F5-3B44-6430-3C12527BD5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45382" y="4699000"/>
            <a:ext cx="2778298" cy="5518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CA" dirty="0"/>
              <a:t>- Qui a dit ça?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577F4101-BEDF-ACFB-CA71-74F5B6EDFE1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1168400" y="939801"/>
            <a:ext cx="1396075" cy="1195547"/>
          </a:xfrm>
          <a:prstGeom prst="rect">
            <a:avLst/>
          </a:prstGeom>
        </p:spPr>
      </p:pic>
      <p:pic>
        <p:nvPicPr>
          <p:cNvPr id="4" name="Image 3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BE9C94FA-0E17-FCF3-3405-EB0278DA57E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045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89BD55A-C806-F458-14F1-CCD4512F6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722" y="915196"/>
            <a:ext cx="5029200" cy="5879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933" b="1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416FE7-1606-F2EF-0264-032DE58CF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322" y="1933707"/>
            <a:ext cx="7079397" cy="3902075"/>
          </a:xfrm>
          <a:prstGeom prst="rect">
            <a:avLst/>
          </a:prstGeo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2F3C08D-39C2-F019-E934-52D72F69D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2722" y="1933707"/>
            <a:ext cx="2005542" cy="39020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C8B67A4C-523E-E426-15D5-C4DD53D91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17033DB4-D4D2-6039-8A26-8E390775187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13" name="Graphique 12">
            <a:extLst>
              <a:ext uri="{FF2B5EF4-FFF2-40B4-BE49-F238E27FC236}">
                <a16:creationId xmlns:a16="http://schemas.microsoft.com/office/drawing/2014/main" id="{0C548C33-3129-05EB-8D81-5C942FD1161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4" name="Graphique 13">
            <a:extLst>
              <a:ext uri="{FF2B5EF4-FFF2-40B4-BE49-F238E27FC236}">
                <a16:creationId xmlns:a16="http://schemas.microsoft.com/office/drawing/2014/main" id="{AC443F63-4D9D-D40D-2F19-10A5EE21768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pic>
        <p:nvPicPr>
          <p:cNvPr id="2" name="Image 1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2945F364-7245-4CFC-83E9-7BBE9AD748D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766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que 16">
            <a:extLst>
              <a:ext uri="{FF2B5EF4-FFF2-40B4-BE49-F238E27FC236}">
                <a16:creationId xmlns:a16="http://schemas.microsoft.com/office/drawing/2014/main" id="{A3E34B4E-1AB1-AC0B-49FC-E71E333694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106664" y="404059"/>
            <a:ext cx="986561" cy="2959683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28F0C077-2DEE-0E04-C577-4896D009D11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884022">
            <a:off x="-692473" y="5429723"/>
            <a:ext cx="3061343" cy="1067911"/>
          </a:xfrm>
          <a:prstGeom prst="rect">
            <a:avLst/>
          </a:prstGeom>
        </p:spPr>
      </p:pic>
      <p:pic>
        <p:nvPicPr>
          <p:cNvPr id="19" name="Graphique 18">
            <a:extLst>
              <a:ext uri="{FF2B5EF4-FFF2-40B4-BE49-F238E27FC236}">
                <a16:creationId xmlns:a16="http://schemas.microsoft.com/office/drawing/2014/main" id="{4DB4C334-1444-4F5D-ED17-52F5060557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1887394" y="-1049194"/>
            <a:ext cx="2043168" cy="4141556"/>
          </a:xfrm>
          <a:prstGeom prst="rect">
            <a:avLst/>
          </a:prstGeom>
        </p:spPr>
      </p:pic>
      <p:pic>
        <p:nvPicPr>
          <p:cNvPr id="20" name="Graphique 19">
            <a:extLst>
              <a:ext uri="{FF2B5EF4-FFF2-40B4-BE49-F238E27FC236}">
                <a16:creationId xmlns:a16="http://schemas.microsoft.com/office/drawing/2014/main" id="{E01F7309-804A-3F4C-6583-8C72F96DCDE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86081" y="5633635"/>
            <a:ext cx="2213783" cy="2213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1BF449-F870-13DF-73F3-3A3CEEC37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2" y="1359363"/>
            <a:ext cx="5791200" cy="6604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A44396-746C-3D91-0AB2-F73923EEC0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540001" y="610394"/>
            <a:ext cx="1866899" cy="28186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45675-BFD6-DF5D-BC9B-9591491E51F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76800" y="2200512"/>
            <a:ext cx="5791200" cy="5365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667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D25228A-4FB1-97FE-BEDE-AA944877E62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876800" y="2870201"/>
            <a:ext cx="5791200" cy="32934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1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fr-FR" dirty="0"/>
              <a:t>Cliquez pour modifier les styles du texte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C1D3369-ED66-1980-04B1-FDF6042F41B5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2540001" y="3429000"/>
            <a:ext cx="1866899" cy="28186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6EDF8AAC-C4BA-078A-CE43-D7979E1E5828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685802" y="3429000"/>
            <a:ext cx="1866899" cy="28186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7CB647C-B033-516B-CA49-2458126EE8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73102" y="610394"/>
            <a:ext cx="1866899" cy="28186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pic>
        <p:nvPicPr>
          <p:cNvPr id="7" name="Image 6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58E8892E-1B1A-B80E-A65C-0106639484C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60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numér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01FDA355-5786-DB1E-AA7C-9261698B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3D49B987-9475-2493-D627-EE68BE2B8AA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71BC1679-6617-37D5-6EF5-D62C60A5443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D6766FC8-F8B1-C654-D84D-7B29FD40A9A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sp>
        <p:nvSpPr>
          <p:cNvPr id="40" name="Title 1">
            <a:extLst>
              <a:ext uri="{FF2B5EF4-FFF2-40B4-BE49-F238E27FC236}">
                <a16:creationId xmlns:a16="http://schemas.microsoft.com/office/drawing/2014/main" id="{387F91A1-158B-91B0-E2FA-7B646F340AF0}"/>
              </a:ext>
            </a:extLst>
          </p:cNvPr>
          <p:cNvSpPr txBox="1">
            <a:spLocks/>
          </p:cNvSpPr>
          <p:nvPr userDrawn="1"/>
        </p:nvSpPr>
        <p:spPr>
          <a:xfrm>
            <a:off x="7213600" y="3674533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A797288-2F15-E3B8-5833-168CDBCB9853}"/>
              </a:ext>
            </a:extLst>
          </p:cNvPr>
          <p:cNvSpPr txBox="1">
            <a:spLocks/>
          </p:cNvSpPr>
          <p:nvPr userDrawn="1"/>
        </p:nvSpPr>
        <p:spPr>
          <a:xfrm>
            <a:off x="7203440" y="2576791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43" name="Espace réservé du texte 42">
            <a:extLst>
              <a:ext uri="{FF2B5EF4-FFF2-40B4-BE49-F238E27FC236}">
                <a16:creationId xmlns:a16="http://schemas.microsoft.com/office/drawing/2014/main" id="{A300DA7F-C2CF-CDDD-4D9F-12E14D6081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82467" y="2111696"/>
            <a:ext cx="8680837" cy="53445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Cliquez pour ajouter un sous-titre</a:t>
            </a:r>
            <a:endParaRPr lang="fr-CA" dirty="0"/>
          </a:p>
        </p:txBody>
      </p:sp>
      <p:sp>
        <p:nvSpPr>
          <p:cNvPr id="45" name="Espace réservé du texte 44">
            <a:extLst>
              <a:ext uri="{FF2B5EF4-FFF2-40B4-BE49-F238E27FC236}">
                <a16:creationId xmlns:a16="http://schemas.microsoft.com/office/drawing/2014/main" id="{5FB3AD47-4ED4-164A-CB97-D78475B4DEB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82467" y="1044896"/>
            <a:ext cx="8680837" cy="829733"/>
          </a:xfrm>
        </p:spPr>
        <p:txBody>
          <a:bodyPr>
            <a:noAutofit/>
          </a:bodyPr>
          <a:lstStyle>
            <a:lvl1pPr marL="0" indent="0">
              <a:buNone/>
              <a:defRPr sz="2933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fr-FR" dirty="0"/>
              <a:t>Cliquez pour ajouter un titre</a:t>
            </a:r>
            <a:endParaRPr lang="fr-CA" dirty="0"/>
          </a:p>
        </p:txBody>
      </p:sp>
      <p:sp>
        <p:nvSpPr>
          <p:cNvPr id="53" name="Espace réservé du texte 52">
            <a:extLst>
              <a:ext uri="{FF2B5EF4-FFF2-40B4-BE49-F238E27FC236}">
                <a16:creationId xmlns:a16="http://schemas.microsoft.com/office/drawing/2014/main" id="{FB8D89C1-7CC2-9161-6A66-CBD4A0ABE4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01555" y="3270571"/>
            <a:ext cx="3229399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4" name="Espace réservé du texte 52">
            <a:extLst>
              <a:ext uri="{FF2B5EF4-FFF2-40B4-BE49-F238E27FC236}">
                <a16:creationId xmlns:a16="http://schemas.microsoft.com/office/drawing/2014/main" id="{D9287D89-9848-970A-E214-7CB9858EB61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01554" y="4521980"/>
            <a:ext cx="3222661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5" name="Espace réservé du texte 52">
            <a:extLst>
              <a:ext uri="{FF2B5EF4-FFF2-40B4-BE49-F238E27FC236}">
                <a16:creationId xmlns:a16="http://schemas.microsoft.com/office/drawing/2014/main" id="{0466D17C-C5C6-2A3F-325F-1CF8B9647C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833904" y="3270571"/>
            <a:ext cx="3229399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6" name="Espace réservé du texte 52">
            <a:extLst>
              <a:ext uri="{FF2B5EF4-FFF2-40B4-BE49-F238E27FC236}">
                <a16:creationId xmlns:a16="http://schemas.microsoft.com/office/drawing/2014/main" id="{24B84E04-EFD9-27A0-6E1F-F81C620B45C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23745" y="4481773"/>
            <a:ext cx="3239558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pic>
        <p:nvPicPr>
          <p:cNvPr id="2" name="Picture 11">
            <a:extLst>
              <a:ext uri="{FF2B5EF4-FFF2-40B4-BE49-F238E27FC236}">
                <a16:creationId xmlns:a16="http://schemas.microsoft.com/office/drawing/2014/main" id="{C9016B3D-A434-BB05-20E1-59D543638B0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1379291" y="3212111"/>
            <a:ext cx="384774" cy="503871"/>
          </a:xfrm>
          <a:prstGeom prst="rect">
            <a:avLst/>
          </a:prstGeom>
        </p:spPr>
      </p:pic>
      <p:pic>
        <p:nvPicPr>
          <p:cNvPr id="3" name="Picture 12">
            <a:extLst>
              <a:ext uri="{FF2B5EF4-FFF2-40B4-BE49-F238E27FC236}">
                <a16:creationId xmlns:a16="http://schemas.microsoft.com/office/drawing/2014/main" id="{163C65F6-25C3-F3AE-AD1A-1E7739EF5D9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>
            <a:off x="1379291" y="4521980"/>
            <a:ext cx="352709" cy="503871"/>
          </a:xfrm>
          <a:prstGeom prst="rect">
            <a:avLst/>
          </a:prstGeom>
        </p:spPr>
      </p:pic>
      <p:pic>
        <p:nvPicPr>
          <p:cNvPr id="4" name="Picture 13">
            <a:extLst>
              <a:ext uri="{FF2B5EF4-FFF2-40B4-BE49-F238E27FC236}">
                <a16:creationId xmlns:a16="http://schemas.microsoft.com/office/drawing/2014/main" id="{93D5CED9-6EA6-F93C-BF34-8A035BFAECC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6218378" y="3231830"/>
            <a:ext cx="371546" cy="464433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BBBCF3E2-2458-BBEF-9504-5DB43A8F710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>
            <a:off x="6135517" y="4521980"/>
            <a:ext cx="537270" cy="512849"/>
          </a:xfrm>
          <a:prstGeom prst="rect">
            <a:avLst/>
          </a:prstGeom>
        </p:spPr>
      </p:pic>
      <p:sp>
        <p:nvSpPr>
          <p:cNvPr id="7" name="AutoShape 3">
            <a:extLst>
              <a:ext uri="{FF2B5EF4-FFF2-40B4-BE49-F238E27FC236}">
                <a16:creationId xmlns:a16="http://schemas.microsoft.com/office/drawing/2014/main" id="{6DF31659-2097-129C-3E5D-E9DE44BFDFBF}"/>
              </a:ext>
            </a:extLst>
          </p:cNvPr>
          <p:cNvSpPr/>
          <p:nvPr userDrawn="1"/>
        </p:nvSpPr>
        <p:spPr>
          <a:xfrm rot="10800000">
            <a:off x="1379291" y="4143696"/>
            <a:ext cx="3844926" cy="0"/>
          </a:xfrm>
          <a:prstGeom prst="line">
            <a:avLst/>
          </a:prstGeom>
          <a:ln w="635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24" name="AutoShape 3">
            <a:extLst>
              <a:ext uri="{FF2B5EF4-FFF2-40B4-BE49-F238E27FC236}">
                <a16:creationId xmlns:a16="http://schemas.microsoft.com/office/drawing/2014/main" id="{782F5149-291C-4199-99AC-DA374BC0AB9A}"/>
              </a:ext>
            </a:extLst>
          </p:cNvPr>
          <p:cNvSpPr/>
          <p:nvPr userDrawn="1"/>
        </p:nvSpPr>
        <p:spPr>
          <a:xfrm rot="10800000">
            <a:off x="1379290" y="5464392"/>
            <a:ext cx="3844926" cy="0"/>
          </a:xfrm>
          <a:prstGeom prst="line">
            <a:avLst/>
          </a:prstGeom>
          <a:ln w="635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7CBBAC98-80E1-AF95-CF12-50D85B348361}"/>
              </a:ext>
            </a:extLst>
          </p:cNvPr>
          <p:cNvSpPr/>
          <p:nvPr userDrawn="1"/>
        </p:nvSpPr>
        <p:spPr>
          <a:xfrm rot="10800000">
            <a:off x="6218378" y="4173477"/>
            <a:ext cx="3844926" cy="0"/>
          </a:xfrm>
          <a:prstGeom prst="line">
            <a:avLst/>
          </a:prstGeom>
          <a:ln w="635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26" name="AutoShape 3">
            <a:extLst>
              <a:ext uri="{FF2B5EF4-FFF2-40B4-BE49-F238E27FC236}">
                <a16:creationId xmlns:a16="http://schemas.microsoft.com/office/drawing/2014/main" id="{C823F6BD-B302-0033-68F2-F298B7DA73F2}"/>
              </a:ext>
            </a:extLst>
          </p:cNvPr>
          <p:cNvSpPr/>
          <p:nvPr userDrawn="1"/>
        </p:nvSpPr>
        <p:spPr>
          <a:xfrm rot="10800000">
            <a:off x="6218378" y="5464392"/>
            <a:ext cx="3844926" cy="0"/>
          </a:xfrm>
          <a:prstGeom prst="line">
            <a:avLst/>
          </a:prstGeom>
          <a:ln w="635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pic>
        <p:nvPicPr>
          <p:cNvPr id="12" name="Image 11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2FB5EC56-7D2F-B31D-CC5F-9E1CB4D5485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71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numér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que 5">
            <a:extLst>
              <a:ext uri="{FF2B5EF4-FFF2-40B4-BE49-F238E27FC236}">
                <a16:creationId xmlns:a16="http://schemas.microsoft.com/office/drawing/2014/main" id="{D8AF3B8C-9120-4EF4-8817-7086FE98F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EFFD31BA-4D50-D521-B4A0-0B697F5A5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FE447672-59BA-B0BF-0996-36397F55588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2FFE3370-694D-AB5B-E4E5-5B167A94EC1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sp>
        <p:nvSpPr>
          <p:cNvPr id="40" name="Title 1">
            <a:extLst>
              <a:ext uri="{FF2B5EF4-FFF2-40B4-BE49-F238E27FC236}">
                <a16:creationId xmlns:a16="http://schemas.microsoft.com/office/drawing/2014/main" id="{387F91A1-158B-91B0-E2FA-7B646F340AF0}"/>
              </a:ext>
            </a:extLst>
          </p:cNvPr>
          <p:cNvSpPr txBox="1">
            <a:spLocks/>
          </p:cNvSpPr>
          <p:nvPr userDrawn="1"/>
        </p:nvSpPr>
        <p:spPr>
          <a:xfrm>
            <a:off x="7213600" y="3674533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A797288-2F15-E3B8-5833-168CDBCB9853}"/>
              </a:ext>
            </a:extLst>
          </p:cNvPr>
          <p:cNvSpPr txBox="1">
            <a:spLocks/>
          </p:cNvSpPr>
          <p:nvPr userDrawn="1"/>
        </p:nvSpPr>
        <p:spPr>
          <a:xfrm>
            <a:off x="7203440" y="2576791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43" name="Espace réservé du texte 42">
            <a:extLst>
              <a:ext uri="{FF2B5EF4-FFF2-40B4-BE49-F238E27FC236}">
                <a16:creationId xmlns:a16="http://schemas.microsoft.com/office/drawing/2014/main" id="{A300DA7F-C2CF-CDDD-4D9F-12E14D6081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31057" y="2103582"/>
            <a:ext cx="9525651" cy="53445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Cliquez pour ajouter un sous-titre</a:t>
            </a:r>
            <a:endParaRPr lang="fr-CA" dirty="0"/>
          </a:p>
        </p:txBody>
      </p:sp>
      <p:sp>
        <p:nvSpPr>
          <p:cNvPr id="45" name="Espace réservé du texte 44">
            <a:extLst>
              <a:ext uri="{FF2B5EF4-FFF2-40B4-BE49-F238E27FC236}">
                <a16:creationId xmlns:a16="http://schemas.microsoft.com/office/drawing/2014/main" id="{5FB3AD47-4ED4-164A-CB97-D78475B4DEB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1057" y="1036782"/>
            <a:ext cx="9529885" cy="829733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fr-FR" dirty="0"/>
              <a:t>Cliquez pour ajouter un titre</a:t>
            </a:r>
            <a:endParaRPr lang="fr-CA" dirty="0"/>
          </a:p>
        </p:txBody>
      </p:sp>
      <p:sp>
        <p:nvSpPr>
          <p:cNvPr id="53" name="Espace réservé du texte 52">
            <a:extLst>
              <a:ext uri="{FF2B5EF4-FFF2-40B4-BE49-F238E27FC236}">
                <a16:creationId xmlns:a16="http://schemas.microsoft.com/office/drawing/2014/main" id="{FB8D89C1-7CC2-9161-6A66-CBD4A0ABE4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16686" y="3126943"/>
            <a:ext cx="6947827" cy="4751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4" name="Espace réservé du texte 52">
            <a:extLst>
              <a:ext uri="{FF2B5EF4-FFF2-40B4-BE49-F238E27FC236}">
                <a16:creationId xmlns:a16="http://schemas.microsoft.com/office/drawing/2014/main" id="{D9287D89-9848-970A-E214-7CB9858EB61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02569" y="4378353"/>
            <a:ext cx="6961945" cy="4751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8" name="TextBox 21">
            <a:extLst>
              <a:ext uri="{FF2B5EF4-FFF2-40B4-BE49-F238E27FC236}">
                <a16:creationId xmlns:a16="http://schemas.microsoft.com/office/drawing/2014/main" id="{69EABB73-A8ED-C2E5-65A8-15CAFAD84319}"/>
              </a:ext>
            </a:extLst>
          </p:cNvPr>
          <p:cNvSpPr txBox="1"/>
          <p:nvPr userDrawn="1"/>
        </p:nvSpPr>
        <p:spPr>
          <a:xfrm>
            <a:off x="6597091" y="5034829"/>
            <a:ext cx="320136" cy="2308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33"/>
              </a:lnSpc>
            </a:pPr>
            <a:r>
              <a:rPr lang="en-US" sz="1666" b="1">
                <a:solidFill>
                  <a:srgbClr val="FFFFFF"/>
                </a:solidFill>
                <a:latin typeface="+mj-lt"/>
              </a:rPr>
              <a:t>5</a:t>
            </a:r>
          </a:p>
        </p:txBody>
      </p:sp>
      <p:sp>
        <p:nvSpPr>
          <p:cNvPr id="15" name="Espace réservé du texte 52">
            <a:extLst>
              <a:ext uri="{FF2B5EF4-FFF2-40B4-BE49-F238E27FC236}">
                <a16:creationId xmlns:a16="http://schemas.microsoft.com/office/drawing/2014/main" id="{082450FD-976F-7BAB-F101-7D534FB087D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277206" y="5589011"/>
            <a:ext cx="6987309" cy="4751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226030-76F6-D907-CEFD-CF4DB57CC68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1515207" y="3144053"/>
            <a:ext cx="502831" cy="464433"/>
          </a:xfrm>
          <a:prstGeom prst="rect">
            <a:avLst/>
          </a:prstGeom>
        </p:spPr>
      </p:pic>
      <p:pic>
        <p:nvPicPr>
          <p:cNvPr id="16" name="Picture 5">
            <a:extLst>
              <a:ext uri="{FF2B5EF4-FFF2-40B4-BE49-F238E27FC236}">
                <a16:creationId xmlns:a16="http://schemas.microsoft.com/office/drawing/2014/main" id="{27C409DF-2770-957F-E5E3-0E37FF406C0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>
            <a:off x="1512032" y="4458352"/>
            <a:ext cx="493991" cy="395193"/>
          </a:xfrm>
          <a:prstGeom prst="rect">
            <a:avLst/>
          </a:prstGeom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4F3DEAE4-D98C-A017-6B6F-3378C27AD3F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1546804" y="5693910"/>
            <a:ext cx="449694" cy="286169"/>
          </a:xfrm>
          <a:prstGeom prst="rect">
            <a:avLst/>
          </a:prstGeom>
        </p:spPr>
      </p:pic>
      <p:sp>
        <p:nvSpPr>
          <p:cNvPr id="18" name="AutoShape 3">
            <a:extLst>
              <a:ext uri="{FF2B5EF4-FFF2-40B4-BE49-F238E27FC236}">
                <a16:creationId xmlns:a16="http://schemas.microsoft.com/office/drawing/2014/main" id="{B8051A82-C440-6C3B-A0CF-47D5E1552933}"/>
              </a:ext>
            </a:extLst>
          </p:cNvPr>
          <p:cNvSpPr/>
          <p:nvPr userDrawn="1"/>
        </p:nvSpPr>
        <p:spPr>
          <a:xfrm>
            <a:off x="1546804" y="3983182"/>
            <a:ext cx="8068251" cy="0"/>
          </a:xfrm>
          <a:prstGeom prst="line">
            <a:avLst/>
          </a:prstGeom>
          <a:ln w="381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A333BE0A-5937-7F8A-2CDD-8EBE7EE6096C}"/>
              </a:ext>
            </a:extLst>
          </p:cNvPr>
          <p:cNvSpPr/>
          <p:nvPr userDrawn="1"/>
        </p:nvSpPr>
        <p:spPr>
          <a:xfrm>
            <a:off x="1546804" y="5253182"/>
            <a:ext cx="8068251" cy="0"/>
          </a:xfrm>
          <a:prstGeom prst="line">
            <a:avLst/>
          </a:prstGeom>
          <a:ln w="381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pic>
        <p:nvPicPr>
          <p:cNvPr id="12" name="Image 11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A72A9D19-420C-BDD2-84F7-9CE6393779F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50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sous-titre et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EF87FB59-5633-BADF-2D4F-2518CEA748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E91967B6-C5D2-12E7-EAAD-053A98B0FCA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4" name="Graphique 3">
            <a:extLst>
              <a:ext uri="{FF2B5EF4-FFF2-40B4-BE49-F238E27FC236}">
                <a16:creationId xmlns:a16="http://schemas.microsoft.com/office/drawing/2014/main" id="{DFE0C2EF-F3A7-BD3A-F7CD-5B14CE479A1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D77F5855-9580-B8E2-A6D2-8EA69DFB706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sp>
        <p:nvSpPr>
          <p:cNvPr id="40" name="Title 1">
            <a:extLst>
              <a:ext uri="{FF2B5EF4-FFF2-40B4-BE49-F238E27FC236}">
                <a16:creationId xmlns:a16="http://schemas.microsoft.com/office/drawing/2014/main" id="{387F91A1-158B-91B0-E2FA-7B646F340AF0}"/>
              </a:ext>
            </a:extLst>
          </p:cNvPr>
          <p:cNvSpPr txBox="1">
            <a:spLocks/>
          </p:cNvSpPr>
          <p:nvPr userDrawn="1"/>
        </p:nvSpPr>
        <p:spPr>
          <a:xfrm>
            <a:off x="7213600" y="3674533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A797288-2F15-E3B8-5833-168CDBCB9853}"/>
              </a:ext>
            </a:extLst>
          </p:cNvPr>
          <p:cNvSpPr txBox="1">
            <a:spLocks/>
          </p:cNvSpPr>
          <p:nvPr userDrawn="1"/>
        </p:nvSpPr>
        <p:spPr>
          <a:xfrm>
            <a:off x="7203440" y="2576791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43" name="Espace réservé du texte 42">
            <a:extLst>
              <a:ext uri="{FF2B5EF4-FFF2-40B4-BE49-F238E27FC236}">
                <a16:creationId xmlns:a16="http://schemas.microsoft.com/office/drawing/2014/main" id="{A300DA7F-C2CF-CDDD-4D9F-12E14D6081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54124" y="2028421"/>
            <a:ext cx="9988549" cy="53445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Cliquez pour ajouter un sous-titre</a:t>
            </a:r>
            <a:endParaRPr lang="fr-CA" dirty="0"/>
          </a:p>
        </p:txBody>
      </p:sp>
      <p:sp>
        <p:nvSpPr>
          <p:cNvPr id="45" name="Espace réservé du texte 44">
            <a:extLst>
              <a:ext uri="{FF2B5EF4-FFF2-40B4-BE49-F238E27FC236}">
                <a16:creationId xmlns:a16="http://schemas.microsoft.com/office/drawing/2014/main" id="{5FB3AD47-4ED4-164A-CB97-D78475B4DEB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54123" y="961621"/>
            <a:ext cx="9988551" cy="829733"/>
          </a:xfrm>
        </p:spPr>
        <p:txBody>
          <a:bodyPr>
            <a:noAutofit/>
          </a:bodyPr>
          <a:lstStyle>
            <a:lvl1pPr marL="0" indent="0">
              <a:buNone/>
              <a:defRPr sz="2933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fr-FR" dirty="0"/>
              <a:t>Cliquez pour ajouter un titre</a:t>
            </a:r>
            <a:endParaRPr lang="fr-CA" dirty="0"/>
          </a:p>
        </p:txBody>
      </p:sp>
      <p:sp>
        <p:nvSpPr>
          <p:cNvPr id="53" name="Espace réservé du texte 52">
            <a:extLst>
              <a:ext uri="{FF2B5EF4-FFF2-40B4-BE49-F238E27FC236}">
                <a16:creationId xmlns:a16="http://schemas.microsoft.com/office/drawing/2014/main" id="{FB8D89C1-7CC2-9161-6A66-CBD4A0ABE4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50946" y="3187296"/>
            <a:ext cx="4618543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5" name="Espace réservé du texte 52">
            <a:extLst>
              <a:ext uri="{FF2B5EF4-FFF2-40B4-BE49-F238E27FC236}">
                <a16:creationId xmlns:a16="http://schemas.microsoft.com/office/drawing/2014/main" id="{0466D17C-C5C6-2A3F-325F-1CF8B9647C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06270" y="3199341"/>
            <a:ext cx="4536383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6DF31659-2097-129C-3E5D-E9DE44BFDFBF}"/>
              </a:ext>
            </a:extLst>
          </p:cNvPr>
          <p:cNvSpPr/>
          <p:nvPr userDrawn="1"/>
        </p:nvSpPr>
        <p:spPr>
          <a:xfrm rot="10800000">
            <a:off x="6322508" y="3152371"/>
            <a:ext cx="0" cy="2866496"/>
          </a:xfrm>
          <a:prstGeom prst="line">
            <a:avLst/>
          </a:prstGeom>
          <a:ln w="635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E03A960-22F8-B425-A098-EAFF89EF062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50950" y="4009621"/>
            <a:ext cx="4687795" cy="2009247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</a:t>
            </a:r>
            <a:endParaRPr lang="fr-CA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DB53256-F565-3DCA-9468-E0449CE8DB5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05599" y="4009621"/>
            <a:ext cx="4537074" cy="2009247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</a:t>
            </a:r>
            <a:endParaRPr lang="fr-CA" dirty="0"/>
          </a:p>
        </p:txBody>
      </p:sp>
      <p:pic>
        <p:nvPicPr>
          <p:cNvPr id="8" name="Image 7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AE2C0A07-D713-7E57-8A0D-AECCF487F40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288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sous-titre et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69D1C0C7-69CE-CA2C-BD59-A943B51B51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7" name="Graphique 6">
            <a:extLst>
              <a:ext uri="{FF2B5EF4-FFF2-40B4-BE49-F238E27FC236}">
                <a16:creationId xmlns:a16="http://schemas.microsoft.com/office/drawing/2014/main" id="{17E2A846-148C-69B6-B9D0-96DAD267D1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32ACBE95-81D5-1680-5DB5-0DB36C4A83C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C466C25B-C7C5-41BC-277A-CCDE10EE17F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sp>
        <p:nvSpPr>
          <p:cNvPr id="40" name="Title 1">
            <a:extLst>
              <a:ext uri="{FF2B5EF4-FFF2-40B4-BE49-F238E27FC236}">
                <a16:creationId xmlns:a16="http://schemas.microsoft.com/office/drawing/2014/main" id="{387F91A1-158B-91B0-E2FA-7B646F340AF0}"/>
              </a:ext>
            </a:extLst>
          </p:cNvPr>
          <p:cNvSpPr txBox="1">
            <a:spLocks/>
          </p:cNvSpPr>
          <p:nvPr userDrawn="1"/>
        </p:nvSpPr>
        <p:spPr>
          <a:xfrm>
            <a:off x="7213600" y="3674533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A797288-2F15-E3B8-5833-168CDBCB9853}"/>
              </a:ext>
            </a:extLst>
          </p:cNvPr>
          <p:cNvSpPr txBox="1">
            <a:spLocks/>
          </p:cNvSpPr>
          <p:nvPr userDrawn="1"/>
        </p:nvSpPr>
        <p:spPr>
          <a:xfrm>
            <a:off x="7203440" y="2576791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43" name="Espace réservé du texte 42">
            <a:extLst>
              <a:ext uri="{FF2B5EF4-FFF2-40B4-BE49-F238E27FC236}">
                <a16:creationId xmlns:a16="http://schemas.microsoft.com/office/drawing/2014/main" id="{A300DA7F-C2CF-CDDD-4D9F-12E14D6081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73092" y="2004398"/>
            <a:ext cx="9677400" cy="53445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Cliquez pour ajouter un sous-titre</a:t>
            </a:r>
            <a:endParaRPr lang="fr-CA" dirty="0"/>
          </a:p>
        </p:txBody>
      </p:sp>
      <p:sp>
        <p:nvSpPr>
          <p:cNvPr id="45" name="Espace réservé du texte 44">
            <a:extLst>
              <a:ext uri="{FF2B5EF4-FFF2-40B4-BE49-F238E27FC236}">
                <a16:creationId xmlns:a16="http://schemas.microsoft.com/office/drawing/2014/main" id="{5FB3AD47-4ED4-164A-CB97-D78475B4DEB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3092" y="937598"/>
            <a:ext cx="9677401" cy="829733"/>
          </a:xfrm>
        </p:spPr>
        <p:txBody>
          <a:bodyPr>
            <a:noAutofit/>
          </a:bodyPr>
          <a:lstStyle>
            <a:lvl1pPr marL="0" indent="0">
              <a:buNone/>
              <a:defRPr sz="2933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fr-FR" dirty="0"/>
              <a:t>Cliquez pour ajouter un titre</a:t>
            </a:r>
            <a:endParaRPr lang="fr-CA" dirty="0"/>
          </a:p>
        </p:txBody>
      </p:sp>
      <p:sp>
        <p:nvSpPr>
          <p:cNvPr id="53" name="Espace réservé du texte 52">
            <a:extLst>
              <a:ext uri="{FF2B5EF4-FFF2-40B4-BE49-F238E27FC236}">
                <a16:creationId xmlns:a16="http://schemas.microsoft.com/office/drawing/2014/main" id="{FB8D89C1-7CC2-9161-6A66-CBD4A0ABE4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31393" y="2971415"/>
            <a:ext cx="2692400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Sous-titre</a:t>
            </a:r>
            <a:endParaRPr lang="fr-CA" dirty="0"/>
          </a:p>
        </p:txBody>
      </p:sp>
      <p:sp>
        <p:nvSpPr>
          <p:cNvPr id="56" name="Espace réservé du texte 52">
            <a:extLst>
              <a:ext uri="{FF2B5EF4-FFF2-40B4-BE49-F238E27FC236}">
                <a16:creationId xmlns:a16="http://schemas.microsoft.com/office/drawing/2014/main" id="{24B84E04-EFD9-27A0-6E1F-F81C620B45C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558042" y="2935698"/>
            <a:ext cx="2692400" cy="47519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Sous-titre</a:t>
            </a:r>
            <a:endParaRPr lang="fr-CA" dirty="0"/>
          </a:p>
        </p:txBody>
      </p:sp>
      <p:sp>
        <p:nvSpPr>
          <p:cNvPr id="58" name="TextBox 21">
            <a:extLst>
              <a:ext uri="{FF2B5EF4-FFF2-40B4-BE49-F238E27FC236}">
                <a16:creationId xmlns:a16="http://schemas.microsoft.com/office/drawing/2014/main" id="{69EABB73-A8ED-C2E5-65A8-15CAFAD84319}"/>
              </a:ext>
            </a:extLst>
          </p:cNvPr>
          <p:cNvSpPr txBox="1"/>
          <p:nvPr userDrawn="1"/>
        </p:nvSpPr>
        <p:spPr>
          <a:xfrm>
            <a:off x="6597091" y="5034829"/>
            <a:ext cx="320136" cy="2308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33"/>
              </a:lnSpc>
            </a:pPr>
            <a:r>
              <a:rPr lang="en-US" sz="1666" b="1">
                <a:solidFill>
                  <a:srgbClr val="FFFFFF"/>
                </a:solidFill>
                <a:latin typeface="+mj-lt"/>
              </a:rPr>
              <a:t>5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7851B7BD-14BB-E0C4-EB72-E28527FF7D5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1574100" y="3009450"/>
            <a:ext cx="437157" cy="437157"/>
          </a:xfrm>
          <a:prstGeom prst="rect">
            <a:avLst/>
          </a:prstGeom>
        </p:spPr>
      </p:pic>
      <p:pic>
        <p:nvPicPr>
          <p:cNvPr id="3" name="Picture 9">
            <a:extLst>
              <a:ext uri="{FF2B5EF4-FFF2-40B4-BE49-F238E27FC236}">
                <a16:creationId xmlns:a16="http://schemas.microsoft.com/office/drawing/2014/main" id="{25919AB2-2A37-4125-6013-68609FD5AC2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>
            <a:off x="6753726" y="2926174"/>
            <a:ext cx="459874" cy="520433"/>
          </a:xfrm>
          <a:prstGeom prst="rect">
            <a:avLst/>
          </a:prstGeom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59E8872-7B4D-50FB-1887-CC89BDA399A8}"/>
              </a:ext>
            </a:extLst>
          </p:cNvPr>
          <p:cNvSpPr/>
          <p:nvPr userDrawn="1"/>
        </p:nvSpPr>
        <p:spPr>
          <a:xfrm>
            <a:off x="1574101" y="3861891"/>
            <a:ext cx="3896895" cy="0"/>
          </a:xfrm>
          <a:prstGeom prst="line">
            <a:avLst/>
          </a:prstGeom>
          <a:ln w="508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8B53F319-31F2-771B-E6C9-25863DAF386D}"/>
              </a:ext>
            </a:extLst>
          </p:cNvPr>
          <p:cNvSpPr/>
          <p:nvPr userDrawn="1"/>
        </p:nvSpPr>
        <p:spPr>
          <a:xfrm>
            <a:off x="6753726" y="3836608"/>
            <a:ext cx="3896895" cy="0"/>
          </a:xfrm>
          <a:prstGeom prst="line">
            <a:avLst/>
          </a:prstGeom>
          <a:ln w="50800" cap="rnd">
            <a:solidFill>
              <a:srgbClr val="007748"/>
            </a:solidFill>
            <a:prstDash val="sysDot"/>
            <a:headEnd type="none" w="sm" len="sm"/>
            <a:tailEnd type="none" w="sm" len="sm"/>
          </a:ln>
        </p:spPr>
      </p:sp>
      <p:sp>
        <p:nvSpPr>
          <p:cNvPr id="32" name="Espace réservé du texte 31">
            <a:extLst>
              <a:ext uri="{FF2B5EF4-FFF2-40B4-BE49-F238E27FC236}">
                <a16:creationId xmlns:a16="http://schemas.microsoft.com/office/drawing/2014/main" id="{12FBA21D-A603-187C-69BE-838ECE925E0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74226" y="4277698"/>
            <a:ext cx="3896783" cy="172614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</a:t>
            </a:r>
            <a:endParaRPr lang="fr-CA" dirty="0"/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3435FAAC-5402-D35B-BB58-7D50C6A4E84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753709" y="4277698"/>
            <a:ext cx="3896783" cy="172614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</a:t>
            </a:r>
            <a:endParaRPr lang="fr-CA" dirty="0"/>
          </a:p>
        </p:txBody>
      </p:sp>
      <p:pic>
        <p:nvPicPr>
          <p:cNvPr id="10" name="Image 9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43658BA1-FFF9-00AF-AA1B-14836438A59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B95A1FF-3843-719A-321D-F83A75183231}"/>
              </a:ext>
            </a:extLst>
          </p:cNvPr>
          <p:cNvSpPr/>
          <p:nvPr userDrawn="1"/>
        </p:nvSpPr>
        <p:spPr>
          <a:xfrm>
            <a:off x="6096000" y="0"/>
            <a:ext cx="6095999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98D7CA4-CD98-A6FF-2775-02C87595EF88}"/>
              </a:ext>
            </a:extLst>
          </p:cNvPr>
          <p:cNvSpPr/>
          <p:nvPr userDrawn="1"/>
        </p:nvSpPr>
        <p:spPr>
          <a:xfrm>
            <a:off x="772794" y="877506"/>
            <a:ext cx="1213485" cy="121348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92E64E-EF11-293D-A42A-08D1C5493E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486650"/>
            <a:ext cx="4648200" cy="15494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i="1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Titre de section</a:t>
            </a:r>
            <a:endParaRPr lang="fr-CA" dirty="0"/>
          </a:p>
        </p:txBody>
      </p:sp>
      <p:pic>
        <p:nvPicPr>
          <p:cNvPr id="19" name="Graphique 18">
            <a:extLst>
              <a:ext uri="{FF2B5EF4-FFF2-40B4-BE49-F238E27FC236}">
                <a16:creationId xmlns:a16="http://schemas.microsoft.com/office/drawing/2014/main" id="{4DCC6AEA-ADCC-9274-73A3-68075C60F9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342212">
            <a:off x="10074590" y="5266645"/>
            <a:ext cx="3061343" cy="1067911"/>
          </a:xfrm>
          <a:prstGeom prst="rect">
            <a:avLst/>
          </a:prstGeom>
        </p:spPr>
      </p:pic>
      <p:pic>
        <p:nvPicPr>
          <p:cNvPr id="20" name="Graphique 19">
            <a:extLst>
              <a:ext uri="{FF2B5EF4-FFF2-40B4-BE49-F238E27FC236}">
                <a16:creationId xmlns:a16="http://schemas.microsoft.com/office/drawing/2014/main" id="{D4E22683-8322-6309-D429-38E2E0FE03B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074416" y="4556956"/>
            <a:ext cx="2043168" cy="4141556"/>
          </a:xfrm>
          <a:prstGeom prst="rect">
            <a:avLst/>
          </a:prstGeom>
        </p:spPr>
      </p:pic>
      <p:pic>
        <p:nvPicPr>
          <p:cNvPr id="8" name="Image 7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727691F0-7AB0-261D-62DF-B93E9D5BFD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  <p:sp>
        <p:nvSpPr>
          <p:cNvPr id="9" name="Espace réservé du texte 28">
            <a:extLst>
              <a:ext uri="{FF2B5EF4-FFF2-40B4-BE49-F238E27FC236}">
                <a16:creationId xmlns:a16="http://schemas.microsoft.com/office/drawing/2014/main" id="{A3CAD3E6-4653-D2F6-C3E9-29B35BAE01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46003" y="2271437"/>
            <a:ext cx="3110243" cy="42333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0"/>
            </a:lvl1pPr>
          </a:lstStyle>
          <a:p>
            <a:pPr lvl="0"/>
            <a:r>
              <a:rPr lang="fr-CA" dirty="0"/>
              <a:t>Titre du bloc</a:t>
            </a:r>
          </a:p>
        </p:txBody>
      </p:sp>
      <p:sp>
        <p:nvSpPr>
          <p:cNvPr id="13" name="Espace réservé du texte 30">
            <a:extLst>
              <a:ext uri="{FF2B5EF4-FFF2-40B4-BE49-F238E27FC236}">
                <a16:creationId xmlns:a16="http://schemas.microsoft.com/office/drawing/2014/main" id="{CB9268E5-C860-3BCC-ABBE-27EC965AFE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59486" y="2906647"/>
            <a:ext cx="3103033" cy="14329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17" name="Espace réservé du texte 28">
            <a:extLst>
              <a:ext uri="{FF2B5EF4-FFF2-40B4-BE49-F238E27FC236}">
                <a16:creationId xmlns:a16="http://schemas.microsoft.com/office/drawing/2014/main" id="{F0E6F6AC-7378-ED4C-3CEE-8EED87821EB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794" y="1136081"/>
            <a:ext cx="1213485" cy="69633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CA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85894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oints import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B5096E1B-0EBC-D148-EEAE-392888898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3" name="Graphique 2">
            <a:extLst>
              <a:ext uri="{FF2B5EF4-FFF2-40B4-BE49-F238E27FC236}">
                <a16:creationId xmlns:a16="http://schemas.microsoft.com/office/drawing/2014/main" id="{01C757D5-83CB-DFA1-80AF-3E0B18DA0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4" name="Graphique 3">
            <a:extLst>
              <a:ext uri="{FF2B5EF4-FFF2-40B4-BE49-F238E27FC236}">
                <a16:creationId xmlns:a16="http://schemas.microsoft.com/office/drawing/2014/main" id="{CA372684-C0C0-EEA7-B993-9FA22F625DD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B9C9F96E-059E-47D8-535A-F6AE2D17B6F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grpSp>
        <p:nvGrpSpPr>
          <p:cNvPr id="5" name="Group 2">
            <a:extLst>
              <a:ext uri="{FF2B5EF4-FFF2-40B4-BE49-F238E27FC236}">
                <a16:creationId xmlns:a16="http://schemas.microsoft.com/office/drawing/2014/main" id="{0E80D85D-7B16-0BA6-7E47-78BFFD7C8C2B}"/>
              </a:ext>
            </a:extLst>
          </p:cNvPr>
          <p:cNvGrpSpPr/>
          <p:nvPr userDrawn="1"/>
        </p:nvGrpSpPr>
        <p:grpSpPr>
          <a:xfrm>
            <a:off x="1567371" y="3111250"/>
            <a:ext cx="519023" cy="515421"/>
            <a:chOff x="0" y="0"/>
            <a:chExt cx="1038045" cy="1030841"/>
          </a:xfrm>
        </p:grpSpPr>
        <p:grpSp>
          <p:nvGrpSpPr>
            <p:cNvPr id="8" name="Group 3">
              <a:extLst>
                <a:ext uri="{FF2B5EF4-FFF2-40B4-BE49-F238E27FC236}">
                  <a16:creationId xmlns:a16="http://schemas.microsoft.com/office/drawing/2014/main" id="{FDCAD8D5-BBF7-B470-9A74-7505D9ED84DF}"/>
                </a:ext>
              </a:extLst>
            </p:cNvPr>
            <p:cNvGrpSpPr/>
            <p:nvPr/>
          </p:nvGrpSpPr>
          <p:grpSpPr>
            <a:xfrm>
              <a:off x="0" y="0"/>
              <a:ext cx="1038045" cy="1030841"/>
              <a:chOff x="0" y="0"/>
              <a:chExt cx="6350000" cy="6350000"/>
            </a:xfrm>
          </p:grpSpPr>
          <p:sp>
            <p:nvSpPr>
              <p:cNvPr id="10" name="Freeform 4">
                <a:extLst>
                  <a:ext uri="{FF2B5EF4-FFF2-40B4-BE49-F238E27FC236}">
                    <a16:creationId xmlns:a16="http://schemas.microsoft.com/office/drawing/2014/main" id="{308675F9-263E-35BA-681F-004BA087D746}"/>
                  </a:ext>
                </a:extLst>
              </p:cNvPr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007748"/>
              </a:solidFill>
            </p:spPr>
          </p:sp>
        </p:grpSp>
        <p:sp>
          <p:nvSpPr>
            <p:cNvPr id="9" name="TextBox 5">
              <a:extLst>
                <a:ext uri="{FF2B5EF4-FFF2-40B4-BE49-F238E27FC236}">
                  <a16:creationId xmlns:a16="http://schemas.microsoft.com/office/drawing/2014/main" id="{E29012C4-D3B8-1D21-7923-B077A6ACA422}"/>
                </a:ext>
              </a:extLst>
            </p:cNvPr>
            <p:cNvSpPr txBox="1"/>
            <p:nvPr/>
          </p:nvSpPr>
          <p:spPr>
            <a:xfrm>
              <a:off x="198888" y="275180"/>
              <a:ext cx="640271" cy="4616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33"/>
                </a:lnSpc>
              </a:pPr>
              <a:r>
                <a:rPr lang="en-US" sz="1666" b="1">
                  <a:solidFill>
                    <a:srgbClr val="FFFFFF"/>
                  </a:solidFill>
                  <a:latin typeface="+mj-lt"/>
                </a:rPr>
                <a:t>1</a:t>
              </a:r>
            </a:p>
          </p:txBody>
        </p:sp>
      </p:grpSp>
      <p:grpSp>
        <p:nvGrpSpPr>
          <p:cNvPr id="11" name="Group 6">
            <a:extLst>
              <a:ext uri="{FF2B5EF4-FFF2-40B4-BE49-F238E27FC236}">
                <a16:creationId xmlns:a16="http://schemas.microsoft.com/office/drawing/2014/main" id="{E8420C18-1594-07B6-BBC3-38D537DA38F7}"/>
              </a:ext>
            </a:extLst>
          </p:cNvPr>
          <p:cNvGrpSpPr/>
          <p:nvPr userDrawn="1"/>
        </p:nvGrpSpPr>
        <p:grpSpPr>
          <a:xfrm>
            <a:off x="1567371" y="4362137"/>
            <a:ext cx="519023" cy="515421"/>
            <a:chOff x="0" y="0"/>
            <a:chExt cx="1038045" cy="1030841"/>
          </a:xfrm>
        </p:grpSpPr>
        <p:grpSp>
          <p:nvGrpSpPr>
            <p:cNvPr id="12" name="Group 7">
              <a:extLst>
                <a:ext uri="{FF2B5EF4-FFF2-40B4-BE49-F238E27FC236}">
                  <a16:creationId xmlns:a16="http://schemas.microsoft.com/office/drawing/2014/main" id="{E63BCA81-BE90-5ECC-4C8F-DFA5C001A49B}"/>
                </a:ext>
              </a:extLst>
            </p:cNvPr>
            <p:cNvGrpSpPr/>
            <p:nvPr/>
          </p:nvGrpSpPr>
          <p:grpSpPr>
            <a:xfrm>
              <a:off x="0" y="0"/>
              <a:ext cx="1038045" cy="1030841"/>
              <a:chOff x="0" y="0"/>
              <a:chExt cx="6350000" cy="6350000"/>
            </a:xfrm>
          </p:grpSpPr>
          <p:sp>
            <p:nvSpPr>
              <p:cNvPr id="14" name="Freeform 8">
                <a:extLst>
                  <a:ext uri="{FF2B5EF4-FFF2-40B4-BE49-F238E27FC236}">
                    <a16:creationId xmlns:a16="http://schemas.microsoft.com/office/drawing/2014/main" id="{A2F4C411-4AC1-A7BC-1C38-CE81BF95728A}"/>
                  </a:ext>
                </a:extLst>
              </p:cNvPr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007748"/>
              </a:solidFill>
            </p:spPr>
          </p:sp>
        </p:grpSp>
        <p:sp>
          <p:nvSpPr>
            <p:cNvPr id="13" name="TextBox 9">
              <a:extLst>
                <a:ext uri="{FF2B5EF4-FFF2-40B4-BE49-F238E27FC236}">
                  <a16:creationId xmlns:a16="http://schemas.microsoft.com/office/drawing/2014/main" id="{263B799F-DFAC-06D5-993F-53DA50167F88}"/>
                </a:ext>
              </a:extLst>
            </p:cNvPr>
            <p:cNvSpPr txBox="1"/>
            <p:nvPr/>
          </p:nvSpPr>
          <p:spPr>
            <a:xfrm>
              <a:off x="198888" y="275180"/>
              <a:ext cx="640271" cy="4616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33"/>
                </a:lnSpc>
              </a:pPr>
              <a:r>
                <a:rPr lang="en-US" sz="1666" b="1">
                  <a:solidFill>
                    <a:srgbClr val="FFFFFF"/>
                  </a:solidFill>
                  <a:latin typeface="+mj-lt"/>
                </a:rPr>
                <a:t>2</a:t>
              </a:r>
            </a:p>
          </p:txBody>
        </p:sp>
      </p:grpSp>
      <p:grpSp>
        <p:nvGrpSpPr>
          <p:cNvPr id="15" name="Group 10">
            <a:extLst>
              <a:ext uri="{FF2B5EF4-FFF2-40B4-BE49-F238E27FC236}">
                <a16:creationId xmlns:a16="http://schemas.microsoft.com/office/drawing/2014/main" id="{9D89E17B-011B-BE87-ECFC-DA022E7A6C15}"/>
              </a:ext>
            </a:extLst>
          </p:cNvPr>
          <p:cNvGrpSpPr/>
          <p:nvPr userDrawn="1"/>
        </p:nvGrpSpPr>
        <p:grpSpPr>
          <a:xfrm>
            <a:off x="1591576" y="5613023"/>
            <a:ext cx="519023" cy="515421"/>
            <a:chOff x="0" y="0"/>
            <a:chExt cx="1038045" cy="1030841"/>
          </a:xfrm>
        </p:grpSpPr>
        <p:grpSp>
          <p:nvGrpSpPr>
            <p:cNvPr id="16" name="Group 11">
              <a:extLst>
                <a:ext uri="{FF2B5EF4-FFF2-40B4-BE49-F238E27FC236}">
                  <a16:creationId xmlns:a16="http://schemas.microsoft.com/office/drawing/2014/main" id="{9F554EF5-7DA5-31BB-7F50-FED34F3F8E44}"/>
                </a:ext>
              </a:extLst>
            </p:cNvPr>
            <p:cNvGrpSpPr/>
            <p:nvPr/>
          </p:nvGrpSpPr>
          <p:grpSpPr>
            <a:xfrm>
              <a:off x="0" y="0"/>
              <a:ext cx="1038045" cy="1030841"/>
              <a:chOff x="0" y="0"/>
              <a:chExt cx="6350000" cy="6350000"/>
            </a:xfrm>
          </p:grpSpPr>
          <p:sp>
            <p:nvSpPr>
              <p:cNvPr id="18" name="Freeform 12">
                <a:extLst>
                  <a:ext uri="{FF2B5EF4-FFF2-40B4-BE49-F238E27FC236}">
                    <a16:creationId xmlns:a16="http://schemas.microsoft.com/office/drawing/2014/main" id="{6606688A-ACC9-8697-7371-35471D267ABE}"/>
                  </a:ext>
                </a:extLst>
              </p:cNvPr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007748"/>
              </a:solidFill>
            </p:spPr>
          </p:sp>
        </p:grpSp>
        <p:sp>
          <p:nvSpPr>
            <p:cNvPr id="17" name="TextBox 13">
              <a:extLst>
                <a:ext uri="{FF2B5EF4-FFF2-40B4-BE49-F238E27FC236}">
                  <a16:creationId xmlns:a16="http://schemas.microsoft.com/office/drawing/2014/main" id="{4BA6212C-41FE-04C0-0DBE-DDCE24452FB8}"/>
                </a:ext>
              </a:extLst>
            </p:cNvPr>
            <p:cNvSpPr txBox="1"/>
            <p:nvPr/>
          </p:nvSpPr>
          <p:spPr>
            <a:xfrm>
              <a:off x="198888" y="275180"/>
              <a:ext cx="640271" cy="4616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33"/>
                </a:lnSpc>
              </a:pPr>
              <a:r>
                <a:rPr lang="en-US" sz="1666" b="1">
                  <a:solidFill>
                    <a:srgbClr val="FFFFFF"/>
                  </a:solidFill>
                  <a:latin typeface="+mj-lt"/>
                </a:rPr>
                <a:t>3</a:t>
              </a:r>
            </a:p>
          </p:txBody>
        </p:sp>
      </p:grpSp>
      <p:grpSp>
        <p:nvGrpSpPr>
          <p:cNvPr id="19" name="Group 14">
            <a:extLst>
              <a:ext uri="{FF2B5EF4-FFF2-40B4-BE49-F238E27FC236}">
                <a16:creationId xmlns:a16="http://schemas.microsoft.com/office/drawing/2014/main" id="{71B7CB70-FCAF-A118-F266-252293891691}"/>
              </a:ext>
            </a:extLst>
          </p:cNvPr>
          <p:cNvGrpSpPr/>
          <p:nvPr userDrawn="1"/>
        </p:nvGrpSpPr>
        <p:grpSpPr>
          <a:xfrm>
            <a:off x="6399362" y="3111250"/>
            <a:ext cx="519023" cy="515421"/>
            <a:chOff x="0" y="0"/>
            <a:chExt cx="1038045" cy="1030841"/>
          </a:xfrm>
        </p:grpSpPr>
        <p:grpSp>
          <p:nvGrpSpPr>
            <p:cNvPr id="20" name="Group 15">
              <a:extLst>
                <a:ext uri="{FF2B5EF4-FFF2-40B4-BE49-F238E27FC236}">
                  <a16:creationId xmlns:a16="http://schemas.microsoft.com/office/drawing/2014/main" id="{BA9B4CBF-49C8-2280-D637-570250A259D0}"/>
                </a:ext>
              </a:extLst>
            </p:cNvPr>
            <p:cNvGrpSpPr/>
            <p:nvPr/>
          </p:nvGrpSpPr>
          <p:grpSpPr>
            <a:xfrm>
              <a:off x="0" y="0"/>
              <a:ext cx="1038045" cy="1030841"/>
              <a:chOff x="0" y="0"/>
              <a:chExt cx="6350000" cy="6350000"/>
            </a:xfrm>
          </p:grpSpPr>
          <p:sp>
            <p:nvSpPr>
              <p:cNvPr id="22" name="Freeform 16">
                <a:extLst>
                  <a:ext uri="{FF2B5EF4-FFF2-40B4-BE49-F238E27FC236}">
                    <a16:creationId xmlns:a16="http://schemas.microsoft.com/office/drawing/2014/main" id="{06036DBB-C917-D37E-A7AB-5D2C30D51806}"/>
                  </a:ext>
                </a:extLst>
              </p:cNvPr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007748"/>
              </a:solidFill>
            </p:spPr>
          </p:sp>
        </p:grpSp>
        <p:sp>
          <p:nvSpPr>
            <p:cNvPr id="21" name="TextBox 17">
              <a:extLst>
                <a:ext uri="{FF2B5EF4-FFF2-40B4-BE49-F238E27FC236}">
                  <a16:creationId xmlns:a16="http://schemas.microsoft.com/office/drawing/2014/main" id="{31C8A60A-4663-2A14-D041-7AF939BB6A58}"/>
                </a:ext>
              </a:extLst>
            </p:cNvPr>
            <p:cNvSpPr txBox="1"/>
            <p:nvPr/>
          </p:nvSpPr>
          <p:spPr>
            <a:xfrm>
              <a:off x="198888" y="275180"/>
              <a:ext cx="640271" cy="4616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33"/>
                </a:lnSpc>
              </a:pPr>
              <a:r>
                <a:rPr lang="en-US" sz="1666" b="1">
                  <a:solidFill>
                    <a:srgbClr val="FFFFFF"/>
                  </a:solidFill>
                  <a:latin typeface="+mj-lt"/>
                </a:rPr>
                <a:t>4</a:t>
              </a:r>
            </a:p>
          </p:txBody>
        </p:sp>
      </p:grpSp>
      <p:grpSp>
        <p:nvGrpSpPr>
          <p:cNvPr id="23" name="Group 18">
            <a:extLst>
              <a:ext uri="{FF2B5EF4-FFF2-40B4-BE49-F238E27FC236}">
                <a16:creationId xmlns:a16="http://schemas.microsoft.com/office/drawing/2014/main" id="{53BB97A9-5562-35A4-852B-D9E12ECF584B}"/>
              </a:ext>
            </a:extLst>
          </p:cNvPr>
          <p:cNvGrpSpPr/>
          <p:nvPr userDrawn="1"/>
        </p:nvGrpSpPr>
        <p:grpSpPr>
          <a:xfrm>
            <a:off x="6399362" y="4362137"/>
            <a:ext cx="519023" cy="515421"/>
            <a:chOff x="0" y="0"/>
            <a:chExt cx="1038045" cy="1030841"/>
          </a:xfrm>
        </p:grpSpPr>
        <p:grpSp>
          <p:nvGrpSpPr>
            <p:cNvPr id="24" name="Group 19">
              <a:extLst>
                <a:ext uri="{FF2B5EF4-FFF2-40B4-BE49-F238E27FC236}">
                  <a16:creationId xmlns:a16="http://schemas.microsoft.com/office/drawing/2014/main" id="{B75A10C3-AD2A-F611-8439-02800643261E}"/>
                </a:ext>
              </a:extLst>
            </p:cNvPr>
            <p:cNvGrpSpPr/>
            <p:nvPr/>
          </p:nvGrpSpPr>
          <p:grpSpPr>
            <a:xfrm>
              <a:off x="0" y="0"/>
              <a:ext cx="1038045" cy="1030841"/>
              <a:chOff x="0" y="0"/>
              <a:chExt cx="6350000" cy="6350000"/>
            </a:xfrm>
          </p:grpSpPr>
          <p:sp>
            <p:nvSpPr>
              <p:cNvPr id="26" name="Freeform 20">
                <a:extLst>
                  <a:ext uri="{FF2B5EF4-FFF2-40B4-BE49-F238E27FC236}">
                    <a16:creationId xmlns:a16="http://schemas.microsoft.com/office/drawing/2014/main" id="{B38AA5EE-428C-6BF5-A290-1E609930E549}"/>
                  </a:ext>
                </a:extLst>
              </p:cNvPr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007748"/>
              </a:solidFill>
            </p:spPr>
          </p:sp>
        </p:grpSp>
        <p:sp>
          <p:nvSpPr>
            <p:cNvPr id="25" name="TextBox 21">
              <a:extLst>
                <a:ext uri="{FF2B5EF4-FFF2-40B4-BE49-F238E27FC236}">
                  <a16:creationId xmlns:a16="http://schemas.microsoft.com/office/drawing/2014/main" id="{CD8F1B98-587A-6B9D-372B-D9F58A86F94E}"/>
                </a:ext>
              </a:extLst>
            </p:cNvPr>
            <p:cNvSpPr txBox="1"/>
            <p:nvPr/>
          </p:nvSpPr>
          <p:spPr>
            <a:xfrm>
              <a:off x="198888" y="275180"/>
              <a:ext cx="640271" cy="4616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33"/>
                </a:lnSpc>
              </a:pPr>
              <a:r>
                <a:rPr lang="en-US" sz="1666" b="1">
                  <a:solidFill>
                    <a:srgbClr val="FFFFFF"/>
                  </a:solidFill>
                  <a:latin typeface="+mj-lt"/>
                </a:rPr>
                <a:t>5</a:t>
              </a:r>
            </a:p>
          </p:txBody>
        </p:sp>
      </p:grpSp>
      <p:sp>
        <p:nvSpPr>
          <p:cNvPr id="40" name="Title 1">
            <a:extLst>
              <a:ext uri="{FF2B5EF4-FFF2-40B4-BE49-F238E27FC236}">
                <a16:creationId xmlns:a16="http://schemas.microsoft.com/office/drawing/2014/main" id="{387F91A1-158B-91B0-E2FA-7B646F340AF0}"/>
              </a:ext>
            </a:extLst>
          </p:cNvPr>
          <p:cNvSpPr txBox="1">
            <a:spLocks/>
          </p:cNvSpPr>
          <p:nvPr userDrawn="1"/>
        </p:nvSpPr>
        <p:spPr>
          <a:xfrm>
            <a:off x="7213600" y="3674533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AA797288-2F15-E3B8-5833-168CDBCB9853}"/>
              </a:ext>
            </a:extLst>
          </p:cNvPr>
          <p:cNvSpPr txBox="1">
            <a:spLocks/>
          </p:cNvSpPr>
          <p:nvPr userDrawn="1"/>
        </p:nvSpPr>
        <p:spPr>
          <a:xfrm>
            <a:off x="7203440" y="2576791"/>
            <a:ext cx="2844800" cy="609600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67" b="0" dirty="0"/>
          </a:p>
        </p:txBody>
      </p:sp>
      <p:sp>
        <p:nvSpPr>
          <p:cNvPr id="43" name="Espace réservé du texte 42">
            <a:extLst>
              <a:ext uri="{FF2B5EF4-FFF2-40B4-BE49-F238E27FC236}">
                <a16:creationId xmlns:a16="http://schemas.microsoft.com/office/drawing/2014/main" id="{A300DA7F-C2CF-CDDD-4D9F-12E14D6081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86016" y="2059058"/>
            <a:ext cx="9219967" cy="53445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Cliquez pour ajouter un sous-titre</a:t>
            </a:r>
            <a:endParaRPr lang="fr-CA" dirty="0"/>
          </a:p>
        </p:txBody>
      </p:sp>
      <p:sp>
        <p:nvSpPr>
          <p:cNvPr id="45" name="Espace réservé du texte 44">
            <a:extLst>
              <a:ext uri="{FF2B5EF4-FFF2-40B4-BE49-F238E27FC236}">
                <a16:creationId xmlns:a16="http://schemas.microsoft.com/office/drawing/2014/main" id="{5FB3AD47-4ED4-164A-CB97-D78475B4DEB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86016" y="992258"/>
            <a:ext cx="9219967" cy="829733"/>
          </a:xfrm>
        </p:spPr>
        <p:txBody>
          <a:bodyPr>
            <a:noAutofit/>
          </a:bodyPr>
          <a:lstStyle>
            <a:lvl1pPr marL="0" indent="0">
              <a:buNone/>
              <a:defRPr sz="2933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fr-FR" dirty="0"/>
              <a:t>Cliquez pour ajouter un titre</a:t>
            </a:r>
            <a:endParaRPr lang="fr-CA" dirty="0"/>
          </a:p>
        </p:txBody>
      </p:sp>
      <p:sp>
        <p:nvSpPr>
          <p:cNvPr id="53" name="Espace réservé du texte 52">
            <a:extLst>
              <a:ext uri="{FF2B5EF4-FFF2-40B4-BE49-F238E27FC236}">
                <a16:creationId xmlns:a16="http://schemas.microsoft.com/office/drawing/2014/main" id="{FB8D89C1-7CC2-9161-6A66-CBD4A0ABE4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81250" y="3110727"/>
            <a:ext cx="2692400" cy="475192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4" name="Espace réservé du texte 52">
            <a:extLst>
              <a:ext uri="{FF2B5EF4-FFF2-40B4-BE49-F238E27FC236}">
                <a16:creationId xmlns:a16="http://schemas.microsoft.com/office/drawing/2014/main" id="{D9287D89-9848-970A-E214-7CB9858EB61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381250" y="4362136"/>
            <a:ext cx="2692400" cy="475192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5" name="Espace réservé du texte 52">
            <a:extLst>
              <a:ext uri="{FF2B5EF4-FFF2-40B4-BE49-F238E27FC236}">
                <a16:creationId xmlns:a16="http://schemas.microsoft.com/office/drawing/2014/main" id="{0466D17C-C5C6-2A3F-325F-1CF8B9647C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81250" y="5613022"/>
            <a:ext cx="2692400" cy="475192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6" name="Espace réservé du texte 52">
            <a:extLst>
              <a:ext uri="{FF2B5EF4-FFF2-40B4-BE49-F238E27FC236}">
                <a16:creationId xmlns:a16="http://schemas.microsoft.com/office/drawing/2014/main" id="{24B84E04-EFD9-27A0-6E1F-F81C620B45C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23611" y="3110727"/>
            <a:ext cx="2692400" cy="475192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7" name="Espace réservé du texte 52">
            <a:extLst>
              <a:ext uri="{FF2B5EF4-FFF2-40B4-BE49-F238E27FC236}">
                <a16:creationId xmlns:a16="http://schemas.microsoft.com/office/drawing/2014/main" id="{B05D0926-A3CD-A4FC-4182-C9FF2C90F73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39577" y="4377546"/>
            <a:ext cx="2692400" cy="475192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sp>
        <p:nvSpPr>
          <p:cNvPr id="58" name="TextBox 21">
            <a:extLst>
              <a:ext uri="{FF2B5EF4-FFF2-40B4-BE49-F238E27FC236}">
                <a16:creationId xmlns:a16="http://schemas.microsoft.com/office/drawing/2014/main" id="{69EABB73-A8ED-C2E5-65A8-15CAFAD84319}"/>
              </a:ext>
            </a:extLst>
          </p:cNvPr>
          <p:cNvSpPr txBox="1"/>
          <p:nvPr userDrawn="1"/>
        </p:nvSpPr>
        <p:spPr>
          <a:xfrm>
            <a:off x="6597091" y="5034829"/>
            <a:ext cx="320136" cy="2308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33"/>
              </a:lnSpc>
            </a:pPr>
            <a:r>
              <a:rPr lang="en-US" sz="1666" b="1">
                <a:solidFill>
                  <a:srgbClr val="FFFFFF"/>
                </a:solidFill>
                <a:latin typeface="+mj-lt"/>
              </a:rPr>
              <a:t>5</a:t>
            </a:r>
          </a:p>
        </p:txBody>
      </p:sp>
      <p:grpSp>
        <p:nvGrpSpPr>
          <p:cNvPr id="59" name="Group 18">
            <a:extLst>
              <a:ext uri="{FF2B5EF4-FFF2-40B4-BE49-F238E27FC236}">
                <a16:creationId xmlns:a16="http://schemas.microsoft.com/office/drawing/2014/main" id="{78EEEC0E-ABAC-8AB6-C13E-DB9B4DEA6182}"/>
              </a:ext>
            </a:extLst>
          </p:cNvPr>
          <p:cNvGrpSpPr/>
          <p:nvPr userDrawn="1"/>
        </p:nvGrpSpPr>
        <p:grpSpPr>
          <a:xfrm>
            <a:off x="6368072" y="5572794"/>
            <a:ext cx="519023" cy="515421"/>
            <a:chOff x="0" y="0"/>
            <a:chExt cx="1038045" cy="1030841"/>
          </a:xfrm>
        </p:grpSpPr>
        <p:grpSp>
          <p:nvGrpSpPr>
            <p:cNvPr id="60" name="Group 19">
              <a:extLst>
                <a:ext uri="{FF2B5EF4-FFF2-40B4-BE49-F238E27FC236}">
                  <a16:creationId xmlns:a16="http://schemas.microsoft.com/office/drawing/2014/main" id="{C8461D52-DB73-C410-80BC-659F6D58F43D}"/>
                </a:ext>
              </a:extLst>
            </p:cNvPr>
            <p:cNvGrpSpPr/>
            <p:nvPr/>
          </p:nvGrpSpPr>
          <p:grpSpPr>
            <a:xfrm>
              <a:off x="0" y="0"/>
              <a:ext cx="1038045" cy="1030841"/>
              <a:chOff x="0" y="0"/>
              <a:chExt cx="6350000" cy="6350000"/>
            </a:xfrm>
          </p:grpSpPr>
          <p:sp>
            <p:nvSpPr>
              <p:cNvPr id="62" name="Freeform 20">
                <a:extLst>
                  <a:ext uri="{FF2B5EF4-FFF2-40B4-BE49-F238E27FC236}">
                    <a16:creationId xmlns:a16="http://schemas.microsoft.com/office/drawing/2014/main" id="{138A2337-8516-BAE3-F697-E9B1DEB65AB8}"/>
                  </a:ext>
                </a:extLst>
              </p:cNvPr>
              <p:cNvSpPr/>
              <p:nvPr/>
            </p:nvSpPr>
            <p:spPr>
              <a:xfrm>
                <a:off x="14167" y="0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solidFill>
                <a:srgbClr val="007748"/>
              </a:solidFill>
            </p:spPr>
            <p:txBody>
              <a:bodyPr/>
              <a:lstStyle/>
              <a:p>
                <a:endParaRPr lang="fr-CA" sz="1200" dirty="0"/>
              </a:p>
            </p:txBody>
          </p:sp>
        </p:grpSp>
        <p:sp>
          <p:nvSpPr>
            <p:cNvPr id="61" name="TextBox 21">
              <a:extLst>
                <a:ext uri="{FF2B5EF4-FFF2-40B4-BE49-F238E27FC236}">
                  <a16:creationId xmlns:a16="http://schemas.microsoft.com/office/drawing/2014/main" id="{1C0F168E-2A50-6CED-CDB5-7B06B5CADBC1}"/>
                </a:ext>
              </a:extLst>
            </p:cNvPr>
            <p:cNvSpPr txBox="1"/>
            <p:nvPr/>
          </p:nvSpPr>
          <p:spPr>
            <a:xfrm>
              <a:off x="198888" y="275180"/>
              <a:ext cx="640271" cy="4616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833"/>
                </a:lnSpc>
              </a:pPr>
              <a:r>
                <a:rPr lang="en-US" sz="1666" b="1" dirty="0">
                  <a:solidFill>
                    <a:srgbClr val="FFFFFF"/>
                  </a:solidFill>
                  <a:latin typeface="+mj-lt"/>
                </a:rPr>
                <a:t>6</a:t>
              </a:r>
            </a:p>
          </p:txBody>
        </p:sp>
      </p:grpSp>
      <p:sp>
        <p:nvSpPr>
          <p:cNvPr id="63" name="Espace réservé du texte 52">
            <a:extLst>
              <a:ext uri="{FF2B5EF4-FFF2-40B4-BE49-F238E27FC236}">
                <a16:creationId xmlns:a16="http://schemas.microsoft.com/office/drawing/2014/main" id="{E81F5A63-C177-8990-81F6-109602AD698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56217" y="5569283"/>
            <a:ext cx="2692400" cy="475192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fr-FR" dirty="0"/>
              <a:t>Ajouter un point important</a:t>
            </a:r>
            <a:endParaRPr lang="fr-CA" dirty="0"/>
          </a:p>
        </p:txBody>
      </p:sp>
      <p:pic>
        <p:nvPicPr>
          <p:cNvPr id="7" name="Image 6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FDAE219C-D760-19BC-AA02-5FB6841876D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55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que 3">
            <a:extLst>
              <a:ext uri="{FF2B5EF4-FFF2-40B4-BE49-F238E27FC236}">
                <a16:creationId xmlns:a16="http://schemas.microsoft.com/office/drawing/2014/main" id="{2ED5671F-F7A7-92DD-0B38-833E8150D9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8793" y="4099137"/>
            <a:ext cx="1045263" cy="3135789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4424BAA2-BF40-F49A-3D8B-1B4B8BDB50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658194">
            <a:off x="9912029" y="313645"/>
            <a:ext cx="3061343" cy="1067911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5507763E-CF83-CA72-6D8B-4D388B3451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1887394" y="-1049194"/>
            <a:ext cx="2043168" cy="4141556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BC61F30C-96A7-22A6-DDA9-E4E3D25BF21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19235" y="6087227"/>
            <a:ext cx="1541546" cy="1541546"/>
          </a:xfrm>
          <a:prstGeom prst="rect">
            <a:avLst/>
          </a:prstGeom>
        </p:spPr>
      </p:pic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F3AA78DE-2107-8B10-6C5A-559A78483A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6000" y="1244600"/>
            <a:ext cx="3200400" cy="3505200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76EB47C-27A7-E9BF-A75B-D1D277A7ED87}"/>
              </a:ext>
            </a:extLst>
          </p:cNvPr>
          <p:cNvSpPr txBox="1"/>
          <p:nvPr userDrawn="1"/>
        </p:nvSpPr>
        <p:spPr>
          <a:xfrm>
            <a:off x="6858000" y="1244600"/>
            <a:ext cx="4572000" cy="2657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b="1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Merci</a:t>
            </a:r>
            <a:r>
              <a:rPr lang="fr-CA" sz="4000" b="1" dirty="0">
                <a:solidFill>
                  <a:srgbClr val="000000"/>
                </a:solidFill>
                <a:latin typeface="Clash Grotesk 2 Bold" panose="020B0604020202020204" charset="0"/>
              </a:rPr>
              <a:t>!</a:t>
            </a:r>
          </a:p>
          <a:p>
            <a:endParaRPr lang="fr-CA" sz="1200" dirty="0">
              <a:solidFill>
                <a:srgbClr val="000000"/>
              </a:solidFill>
            </a:endParaRPr>
          </a:p>
          <a:p>
            <a:r>
              <a:rPr lang="fr-CA" sz="1867" b="1" dirty="0">
                <a:solidFill>
                  <a:srgbClr val="000000"/>
                </a:solidFill>
                <a:latin typeface="+mj-lt"/>
              </a:rPr>
              <a:t>Association des scouts du Canada</a:t>
            </a:r>
          </a:p>
          <a:p>
            <a:endParaRPr lang="fr-CA" sz="1200" dirty="0">
              <a:solidFill>
                <a:srgbClr val="000000"/>
              </a:solidFill>
              <a:latin typeface="+mj-lt"/>
            </a:endParaRPr>
          </a:p>
          <a:p>
            <a:r>
              <a:rPr lang="fr-CA" sz="1200" dirty="0">
                <a:solidFill>
                  <a:srgbClr val="000000"/>
                </a:solidFill>
                <a:latin typeface="+mj-lt"/>
              </a:rPr>
              <a:t>7331, rue Saint-Denis</a:t>
            </a:r>
          </a:p>
          <a:p>
            <a:r>
              <a:rPr lang="fr-CA" sz="1200" dirty="0">
                <a:solidFill>
                  <a:srgbClr val="000000"/>
                </a:solidFill>
                <a:latin typeface="+mj-lt"/>
              </a:rPr>
              <a:t>Montréal (Québec) H2R </a:t>
            </a:r>
            <a:r>
              <a:rPr lang="fr-CA" sz="1200" baseline="0" dirty="0">
                <a:solidFill>
                  <a:srgbClr val="000000"/>
                </a:solidFill>
                <a:latin typeface="+mj-lt"/>
              </a:rPr>
              <a:t>2E5</a:t>
            </a:r>
          </a:p>
          <a:p>
            <a:endParaRPr lang="fr-CA" sz="1200" baseline="0" dirty="0">
              <a:solidFill>
                <a:srgbClr val="000000"/>
              </a:solidFill>
              <a:latin typeface="+mj-lt"/>
            </a:endParaRPr>
          </a:p>
          <a:p>
            <a:r>
              <a:rPr lang="fr-CA" sz="1200" baseline="0" dirty="0">
                <a:solidFill>
                  <a:schemeClr val="tx2"/>
                </a:solidFill>
                <a:latin typeface="+mj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infoscout@scoutsducanada.ca</a:t>
            </a:r>
            <a:endParaRPr lang="fr-CA" sz="1200" baseline="0" dirty="0">
              <a:solidFill>
                <a:schemeClr val="tx2"/>
              </a:solidFill>
              <a:latin typeface="+mj-lt"/>
            </a:endParaRPr>
          </a:p>
          <a:p>
            <a:r>
              <a:rPr lang="fr-CA" sz="1200" baseline="0" dirty="0">
                <a:solidFill>
                  <a:srgbClr val="000000"/>
                </a:solidFill>
                <a:latin typeface="+mj-lt"/>
              </a:rPr>
              <a:t>514 252-3011 | 1 866 297-2688</a:t>
            </a:r>
          </a:p>
          <a:p>
            <a:endParaRPr lang="fr-CA" sz="1200" baseline="0" dirty="0">
              <a:solidFill>
                <a:srgbClr val="000000"/>
              </a:solidFill>
              <a:latin typeface="+mj-lt"/>
            </a:endParaRPr>
          </a:p>
          <a:p>
            <a:r>
              <a:rPr lang="fr-CA" sz="1200" baseline="0" dirty="0">
                <a:solidFill>
                  <a:schemeClr val="tx2"/>
                </a:solidFill>
                <a:latin typeface="+mj-lt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www.scoutsducanada.ca</a:t>
            </a:r>
            <a:endParaRPr lang="fr-CA" sz="1200" baseline="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3" name="Picture 8">
            <a:extLst>
              <a:ext uri="{FF2B5EF4-FFF2-40B4-BE49-F238E27FC236}">
                <a16:creationId xmlns:a16="http://schemas.microsoft.com/office/drawing/2014/main" id="{F7A1D99A-81E7-9604-EBFE-8D315FD3927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>
          <a:xfrm>
            <a:off x="6698423" y="4048395"/>
            <a:ext cx="2445577" cy="130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971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E811B0-B32B-BA99-24CB-670953EB3E82}"/>
              </a:ext>
            </a:extLst>
          </p:cNvPr>
          <p:cNvSpPr/>
          <p:nvPr userDrawn="1"/>
        </p:nvSpPr>
        <p:spPr>
          <a:xfrm>
            <a:off x="0" y="-32206"/>
            <a:ext cx="12191999" cy="39526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2ED5671F-F7A7-92DD-0B38-833E8150D9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8793" y="4099137"/>
            <a:ext cx="1045263" cy="3135789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4424BAA2-BF40-F49A-3D8B-1B4B8BDB50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658194">
            <a:off x="9912029" y="313645"/>
            <a:ext cx="3061343" cy="1067911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5507763E-CF83-CA72-6D8B-4D388B3451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1887394" y="-1049194"/>
            <a:ext cx="2043168" cy="4141556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BC61F30C-96A7-22A6-DDA9-E4E3D25BF21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19235" y="6087227"/>
            <a:ext cx="1541546" cy="154154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876EB47C-27A7-E9BF-A75B-D1D277A7ED87}"/>
              </a:ext>
            </a:extLst>
          </p:cNvPr>
          <p:cNvSpPr txBox="1"/>
          <p:nvPr userDrawn="1"/>
        </p:nvSpPr>
        <p:spPr>
          <a:xfrm>
            <a:off x="3810000" y="2615675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7200" b="1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Merci</a:t>
            </a:r>
            <a:r>
              <a:rPr lang="fr-CA" sz="7200" b="1" dirty="0">
                <a:solidFill>
                  <a:srgbClr val="000000"/>
                </a:solidFill>
                <a:latin typeface="Clash Grotesk 2 Bold" panose="020B0604020202020204" charset="0"/>
              </a:rPr>
              <a:t>!</a:t>
            </a:r>
          </a:p>
        </p:txBody>
      </p:sp>
      <p:pic>
        <p:nvPicPr>
          <p:cNvPr id="13" name="Picture 8">
            <a:extLst>
              <a:ext uri="{FF2B5EF4-FFF2-40B4-BE49-F238E27FC236}">
                <a16:creationId xmlns:a16="http://schemas.microsoft.com/office/drawing/2014/main" id="{F7A1D99A-81E7-9604-EBFE-8D315FD3927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>
          <a:xfrm>
            <a:off x="4508050" y="3952695"/>
            <a:ext cx="2926513" cy="156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3A7C34-90D1-FDDB-DE25-F4F26E80E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5D6351-0876-44D1-404F-34E06B408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12A0C42B-65EE-A228-C98B-06EB94BE5C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1D895A65-0451-8B54-D8E3-39753F1C26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43D1D9C2-6FA3-E13C-930B-680FB792A80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585251A9-D870-80C8-B863-0D2FB92EDA6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pic>
        <p:nvPicPr>
          <p:cNvPr id="4" name="Image 3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6D56938A-F292-DDFB-4E82-740D777EC8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55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7673AB-E88C-9AC2-DC1F-6BFA45835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8F46BA-B53C-1183-7AD6-938FC4D67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8E25A285-2A4C-FA24-FA55-154DE5ADFF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327D4DD6-FF0A-9AB8-2D5D-319F5EC177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7AD47456-10F4-B6EC-0B35-38474020516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C0101332-FB9A-6214-07A9-20F99021E0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pic>
        <p:nvPicPr>
          <p:cNvPr id="4" name="Image 3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D6E40C59-2DC3-BA55-F8C0-5603C9453AA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18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que 9">
            <a:extLst>
              <a:ext uri="{FF2B5EF4-FFF2-40B4-BE49-F238E27FC236}">
                <a16:creationId xmlns:a16="http://schemas.microsoft.com/office/drawing/2014/main" id="{C0101332-FB9A-6214-07A9-20F99021E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43706" y="5768139"/>
            <a:ext cx="1541546" cy="154154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2DB78A-98D6-9548-3F10-104FEB555FC4}"/>
              </a:ext>
            </a:extLst>
          </p:cNvPr>
          <p:cNvSpPr/>
          <p:nvPr userDrawn="1"/>
        </p:nvSpPr>
        <p:spPr>
          <a:xfrm>
            <a:off x="0" y="0"/>
            <a:ext cx="12192000" cy="17173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D7673AB-E88C-9AC2-DC1F-6BFA45835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5509" y="364218"/>
            <a:ext cx="9240982" cy="1007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8F46BA-B53C-1183-7AD6-938FC4D6776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73926" y="2081521"/>
            <a:ext cx="7620001" cy="4849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fr-FR" dirty="0"/>
              <a:t>Titre du bloc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8E25A285-2A4C-FA24-FA55-154DE5ADFF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99152" y="653361"/>
            <a:ext cx="709295" cy="2127885"/>
          </a:xfrm>
          <a:prstGeom prst="rect">
            <a:avLst/>
          </a:prstGeom>
        </p:spPr>
      </p:pic>
      <p:pic>
        <p:nvPicPr>
          <p:cNvPr id="8" name="Graphique 7">
            <a:extLst>
              <a:ext uri="{FF2B5EF4-FFF2-40B4-BE49-F238E27FC236}">
                <a16:creationId xmlns:a16="http://schemas.microsoft.com/office/drawing/2014/main" id="{327D4DD6-FF0A-9AB8-2D5D-319F5EC177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471986">
            <a:off x="-345430" y="174691"/>
            <a:ext cx="1657964" cy="57836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D1642FE5-6D6C-0632-CC8E-37349B11F358}"/>
              </a:ext>
            </a:extLst>
          </p:cNvPr>
          <p:cNvSpPr txBox="1"/>
          <p:nvPr userDrawn="1"/>
        </p:nvSpPr>
        <p:spPr>
          <a:xfrm>
            <a:off x="1690254" y="2081521"/>
            <a:ext cx="775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accent1"/>
                </a:solidFill>
                <a:latin typeface="+mj-lt"/>
              </a:rPr>
              <a:t>01.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5D614390-77B3-CBA9-A1E3-866E25DB68B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673926" y="3603507"/>
            <a:ext cx="7620001" cy="4849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fr-FR" dirty="0"/>
              <a:t>Titre du bloc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F7F07B1-32DE-D1E7-EEF6-520267DECB24}"/>
              </a:ext>
            </a:extLst>
          </p:cNvPr>
          <p:cNvSpPr txBox="1"/>
          <p:nvPr userDrawn="1"/>
        </p:nvSpPr>
        <p:spPr>
          <a:xfrm>
            <a:off x="1690254" y="3603507"/>
            <a:ext cx="775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accent1"/>
                </a:solidFill>
                <a:latin typeface="+mj-lt"/>
              </a:rPr>
              <a:t>02.</a:t>
            </a:r>
          </a:p>
        </p:txBody>
      </p:sp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5B2805E8-79BC-54BC-1A35-6A4C9DD1EE3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2673926" y="5140698"/>
            <a:ext cx="7620001" cy="4849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 i="0">
                <a:solidFill>
                  <a:srgbClr val="000000"/>
                </a:solidFill>
                <a:latin typeface="+mj-lt"/>
              </a:defRPr>
            </a:lvl1pPr>
            <a:lvl2pPr marL="457200" indent="0">
              <a:buNone/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fr-FR" dirty="0"/>
              <a:t>Titre du bloc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0B4C8EF-49F0-36DC-17A4-D549655AAEAF}"/>
              </a:ext>
            </a:extLst>
          </p:cNvPr>
          <p:cNvSpPr txBox="1"/>
          <p:nvPr userDrawn="1"/>
        </p:nvSpPr>
        <p:spPr>
          <a:xfrm>
            <a:off x="1690254" y="5140698"/>
            <a:ext cx="775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chemeClr val="accent1"/>
                </a:solidFill>
                <a:latin typeface="+mj-lt"/>
              </a:rPr>
              <a:t>03.</a:t>
            </a:r>
          </a:p>
        </p:txBody>
      </p:sp>
      <p:sp>
        <p:nvSpPr>
          <p:cNvPr id="23" name="Espace réservé du texte 30">
            <a:extLst>
              <a:ext uri="{FF2B5EF4-FFF2-40B4-BE49-F238E27FC236}">
                <a16:creationId xmlns:a16="http://schemas.microsoft.com/office/drawing/2014/main" id="{1FE7D63B-6C3F-2822-D476-D71CC50D2E1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673925" y="2695864"/>
            <a:ext cx="7620001" cy="6409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24" name="Espace réservé du texte 30">
            <a:extLst>
              <a:ext uri="{FF2B5EF4-FFF2-40B4-BE49-F238E27FC236}">
                <a16:creationId xmlns:a16="http://schemas.microsoft.com/office/drawing/2014/main" id="{A934D219-B399-BB7E-646A-F2FD6CCC07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673925" y="4233055"/>
            <a:ext cx="7620001" cy="6409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25" name="Espace réservé du texte 30">
            <a:extLst>
              <a:ext uri="{FF2B5EF4-FFF2-40B4-BE49-F238E27FC236}">
                <a16:creationId xmlns:a16="http://schemas.microsoft.com/office/drawing/2014/main" id="{E5FFC27C-F402-F70D-6945-9A11AA0D5D9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673925" y="5783032"/>
            <a:ext cx="7620001" cy="6409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1579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1EE100-048D-7092-1CA7-D60988D8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162AF2-429E-5F26-E384-E900AF883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j-lt"/>
                <a:cs typeface="Poppins" panose="00000500000000000000" pitchFamily="2" charset="0"/>
              </a:defRPr>
            </a:lvl1pPr>
            <a:lvl2pPr>
              <a:defRPr>
                <a:solidFill>
                  <a:srgbClr val="000000"/>
                </a:solidFill>
                <a:latin typeface="+mj-lt"/>
                <a:cs typeface="Poppins" panose="00000500000000000000" pitchFamily="2" charset="0"/>
              </a:defRPr>
            </a:lvl2pPr>
            <a:lvl3pPr>
              <a:defRPr>
                <a:solidFill>
                  <a:srgbClr val="000000"/>
                </a:solidFill>
                <a:latin typeface="+mj-lt"/>
                <a:cs typeface="Poppins" panose="00000500000000000000" pitchFamily="2" charset="0"/>
              </a:defRPr>
            </a:lvl3pPr>
            <a:lvl4pPr>
              <a:defRPr>
                <a:solidFill>
                  <a:srgbClr val="000000"/>
                </a:solidFill>
                <a:latin typeface="+mj-lt"/>
                <a:cs typeface="Poppins" panose="00000500000000000000" pitchFamily="2" charset="0"/>
              </a:defRPr>
            </a:lvl4pPr>
            <a:lvl5pPr>
              <a:defRPr>
                <a:solidFill>
                  <a:srgbClr val="000000"/>
                </a:solidFill>
                <a:latin typeface="+mj-lt"/>
                <a:cs typeface="Poppins" panose="00000500000000000000" pitchFamily="2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247BC6-C5D4-B7BB-FB14-AA460194A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  <a:lvl2pPr>
              <a:defRPr>
                <a:solidFill>
                  <a:srgbClr val="000000"/>
                </a:solidFill>
                <a:latin typeface="+mj-lt"/>
              </a:defRPr>
            </a:lvl2pPr>
            <a:lvl3pPr>
              <a:defRPr>
                <a:solidFill>
                  <a:srgbClr val="000000"/>
                </a:solidFill>
                <a:latin typeface="+mj-lt"/>
              </a:defRPr>
            </a:lvl3pPr>
            <a:lvl4pPr>
              <a:defRPr>
                <a:solidFill>
                  <a:srgbClr val="000000"/>
                </a:solidFill>
                <a:latin typeface="+mj-lt"/>
              </a:defRPr>
            </a:lvl4pPr>
            <a:lvl5pPr>
              <a:defRPr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1F8AA1B0-3186-D23E-8D41-A66BB77FF3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F9EEEC9B-F36E-C93A-A33A-ED87A470E7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77D7189F-E56D-EB26-3AC4-926CD703854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639C1DC1-6904-30A0-B7E9-FC2C5C2DB5C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pic>
        <p:nvPicPr>
          <p:cNvPr id="5" name="Image 4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819F6849-4AB2-D06B-36EE-004EC2D5D0F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82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EC68DA6-BD25-554B-27C6-0B733D0BFF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1050" y="915196"/>
            <a:ext cx="5562600" cy="762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n-US" dirty="0" err="1"/>
              <a:t>Titre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CEAFC2C-6711-1E95-B986-AB81EDAAC7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1050" y="1913733"/>
            <a:ext cx="4851400" cy="42650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dirty="0" err="1"/>
              <a:t>Titre</a:t>
            </a:r>
            <a:r>
              <a:rPr lang="en-US" dirty="0"/>
              <a:t> du bloc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72CE122-E16E-3711-7002-D51E7DC9F3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21050" y="2533387"/>
            <a:ext cx="4851400" cy="375920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ABECB8E-D39B-50B5-7FD3-F640C779C91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050" y="1920612"/>
            <a:ext cx="4724400" cy="42650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dirty="0" err="1"/>
              <a:t>Titre</a:t>
            </a:r>
            <a:r>
              <a:rPr lang="en-US" dirty="0"/>
              <a:t> du bloc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8CEE2640-81A0-7364-8C34-CF682F166AC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82050" y="2533387"/>
            <a:ext cx="4724400" cy="375920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fr-FR" dirty="0"/>
              <a:t>Texte du bloc</a:t>
            </a:r>
            <a:endParaRPr lang="fr-CA" dirty="0"/>
          </a:p>
        </p:txBody>
      </p:sp>
      <p:pic>
        <p:nvPicPr>
          <p:cNvPr id="18" name="Graphique 17">
            <a:extLst>
              <a:ext uri="{FF2B5EF4-FFF2-40B4-BE49-F238E27FC236}">
                <a16:creationId xmlns:a16="http://schemas.microsoft.com/office/drawing/2014/main" id="{31A959A4-2488-B2BF-6FA4-5A10DB83E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19" name="Graphique 18">
            <a:extLst>
              <a:ext uri="{FF2B5EF4-FFF2-40B4-BE49-F238E27FC236}">
                <a16:creationId xmlns:a16="http://schemas.microsoft.com/office/drawing/2014/main" id="{92E7EEE1-4CC6-A7CE-C793-08D9AA48E5A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20" name="Graphique 19">
            <a:extLst>
              <a:ext uri="{FF2B5EF4-FFF2-40B4-BE49-F238E27FC236}">
                <a16:creationId xmlns:a16="http://schemas.microsoft.com/office/drawing/2014/main" id="{5691DEDE-C25D-D69C-FA48-BB2D2650538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7E9A6EC1-8741-C87A-C57E-BFA0E39C6EF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pic>
        <p:nvPicPr>
          <p:cNvPr id="2" name="Image 1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637292F6-AB54-254E-18E2-2044B84E7CA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9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A1F6A-2755-7942-3114-996788A86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 b="1"/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F782E0-0517-08F1-22D2-3EC55EFB0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9BC3EA-E1A3-FFE8-5CD7-E0A0ACD18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95945"/>
            <a:ext cx="3932237" cy="36746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D314F21A-7276-D6CB-1A64-469A784EF7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5B9EE18B-AECA-A398-F6D1-665FC2CB3BB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10" name="Graphique 9">
            <a:extLst>
              <a:ext uri="{FF2B5EF4-FFF2-40B4-BE49-F238E27FC236}">
                <a16:creationId xmlns:a16="http://schemas.microsoft.com/office/drawing/2014/main" id="{16951B93-9EDF-3C25-9A98-075B3111D42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5FB0E7E6-2EC1-2218-6294-FA13EA970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pic>
        <p:nvPicPr>
          <p:cNvPr id="5" name="Image 4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C9B55DCC-B676-71E2-D527-D4D3A1C2A75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9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118724A-FDD3-405B-2823-D1B3D7D91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719" y="4394200"/>
            <a:ext cx="3657600" cy="37782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867" b="1"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C0C0F098-B0C2-BD1D-2EE5-D25506916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19186" y="736600"/>
            <a:ext cx="3657600" cy="3425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347208E-D4C4-AF22-1DEE-76C357453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86" y="5003800"/>
            <a:ext cx="36576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446233-4F3A-3DAD-5532-98ED9F8F255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5278582" y="1461559"/>
            <a:ext cx="5301397" cy="430424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59820122-638D-D4FF-CE23-F40D8409F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523132" y="929602"/>
            <a:ext cx="809413" cy="2428239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EF577EE2-3DC1-FF82-814A-632A2B6DD9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0035" y="5140696"/>
            <a:ext cx="1541546" cy="537749"/>
          </a:xfrm>
          <a:prstGeom prst="rect">
            <a:avLst/>
          </a:prstGeom>
        </p:spPr>
      </p:pic>
      <p:pic>
        <p:nvPicPr>
          <p:cNvPr id="13" name="Graphique 12">
            <a:extLst>
              <a:ext uri="{FF2B5EF4-FFF2-40B4-BE49-F238E27FC236}">
                <a16:creationId xmlns:a16="http://schemas.microsoft.com/office/drawing/2014/main" id="{2DF1C1EC-03BF-76C9-EA0D-0E9290B8A7C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-493264" y="71120"/>
            <a:ext cx="1222139" cy="2477308"/>
          </a:xfrm>
          <a:prstGeom prst="rect">
            <a:avLst/>
          </a:prstGeom>
        </p:spPr>
      </p:pic>
      <p:pic>
        <p:nvPicPr>
          <p:cNvPr id="14" name="Graphique 13">
            <a:extLst>
              <a:ext uri="{FF2B5EF4-FFF2-40B4-BE49-F238E27FC236}">
                <a16:creationId xmlns:a16="http://schemas.microsoft.com/office/drawing/2014/main" id="{0A406770-A440-25B4-8C7C-7E7F0AE2B0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0035" y="5768139"/>
            <a:ext cx="1541546" cy="1541546"/>
          </a:xfrm>
          <a:prstGeom prst="rect">
            <a:avLst/>
          </a:prstGeom>
        </p:spPr>
      </p:pic>
      <p:pic>
        <p:nvPicPr>
          <p:cNvPr id="2" name="Image 1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74BBAE85-DE19-18E3-2194-69EDB15D72E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66" y="303918"/>
            <a:ext cx="687479" cy="68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49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AFDCB47-D77C-1A96-3D33-55E70AD95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382739-1192-A0C2-D25B-F174711CB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51323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1" r:id="rId3"/>
    <p:sldLayoutId id="2147483650" r:id="rId4"/>
    <p:sldLayoutId id="2147483660" r:id="rId5"/>
    <p:sldLayoutId id="2147483652" r:id="rId6"/>
    <p:sldLayoutId id="2147483656" r:id="rId7"/>
    <p:sldLayoutId id="2147483657" r:id="rId8"/>
    <p:sldLayoutId id="2147483658" r:id="rId9"/>
    <p:sldLayoutId id="2147483654" r:id="rId10"/>
    <p:sldLayoutId id="2147483655" r:id="rId11"/>
    <p:sldLayoutId id="2147483685" r:id="rId12"/>
    <p:sldLayoutId id="2147483686" r:id="rId13"/>
    <p:sldLayoutId id="2147483659" r:id="rId14"/>
    <p:sldLayoutId id="2147483688" r:id="rId15"/>
    <p:sldLayoutId id="2147483691" r:id="rId16"/>
    <p:sldLayoutId id="2147483690" r:id="rId17"/>
    <p:sldLayoutId id="2147483692" r:id="rId18"/>
    <p:sldLayoutId id="2147483693" r:id="rId19"/>
    <p:sldLayoutId id="2147483694" r:id="rId20"/>
    <p:sldLayoutId id="2147483689" r:id="rId21"/>
    <p:sldLayoutId id="214748369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0000"/>
          </a:solidFill>
          <a:latin typeface="Poppins" panose="00000500000000000000" pitchFamily="2" charset="0"/>
          <a:ea typeface="+mj-ea"/>
          <a:cs typeface="Poppins" panose="00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CABC1D-02E3-4490-967A-72D45E8CF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59318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2D3FCF-14D4-FDAB-F96A-C495C0BB9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2C773E-6809-17DF-170D-4B723951CAB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3CBDDE-398C-DAC5-A83E-FA83CF5C7F8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10B783-35B6-383E-8910-79FA1B06FAE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F998792-9753-FAF9-61A3-BF873489F4A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797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47341-5381-6C83-F44C-E61406B5D6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0111EB-16C1-3F99-A43B-A5EB624E31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21BE27-2DD6-DD69-68A5-15704ECA9B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9E95A7-0400-43C6-D8E0-5D751DBC323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BE2FB60-D4FA-B8BF-1AE6-DDDAFC8B18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075F44D-54EF-AD1C-D338-3840C62BB9E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989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9553C32-69B8-68AF-3C26-AF4A7678BE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37B917-E01A-EF97-B0F5-BBF7A4CEEF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A82CF5-7ACF-6CA7-F40C-5B84D4E292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DB599E-AAAB-2A63-7317-AC84EDDE5B3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925BD46-4E5E-88C4-9C5A-57A6491106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99C836F-83CB-AB32-655A-700D91C8BE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EADB4FB-B482-A25B-D471-51D3B4708B9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DFF59FF-C064-C206-82E1-76475855D95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5261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2659A-4942-9D62-B224-C6360C945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AEDDC1-9859-6128-7F06-51957F5DA7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0290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6E22EC-104D-4294-C8A3-FA1825A9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568CD1-9408-7161-6E6F-76C3100B3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85FB33-A35D-9AF3-472A-3FC16FAF7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3000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BBADD-4683-959F-F159-96EA4FB37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81A0CE-22F4-E76B-5ABD-B65F5EC6F382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8E272B-C988-CA92-A857-EA86D5D17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2FD58BB-E799-8201-616D-685AA06E0C82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8D2CE013-8EC4-2DB8-1FA3-52E47F660F3C}"/>
              </a:ext>
            </a:extLst>
          </p:cNvPr>
          <p:cNvSpPr>
            <a:spLocks noGrp="1"/>
          </p:cNvSpPr>
          <p:nvPr>
            <p:ph type="pic" idx="14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0A8F49EB-BA58-B643-7710-7B01787A8BB8}"/>
              </a:ext>
            </a:extLst>
          </p:cNvPr>
          <p:cNvSpPr>
            <a:spLocks noGrp="1"/>
          </p:cNvSpPr>
          <p:nvPr>
            <p:ph type="pic" idx="15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074C3108-CCA9-C851-D450-8B9362BB6BA7}"/>
              </a:ext>
            </a:extLst>
          </p:cNvPr>
          <p:cNvSpPr>
            <a:spLocks noGrp="1"/>
          </p:cNvSpPr>
          <p:nvPr>
            <p:ph type="pic" idx="16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530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53DF472-1D29-0F8D-6D92-6391D0BE21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1A650A-B678-2A09-4BF4-9EB5DD144A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0A1813-D2AC-5739-BBF0-BFD6CCFE488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lnSpcReduction="10000"/>
          </a:bodyPr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F9C663-91FB-B70F-3A61-1F41165AD87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endParaRPr lang="fr-CA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639313B-B27E-2E1C-3BB7-B8785F57A2F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endParaRPr lang="fr-CA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9675AA4-79E7-C622-1077-9FDA2D4F965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5493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34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5D6BAC-6788-5BA2-3E6D-7F33DA04D0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0B601A-E846-F80E-F134-023F1F64D14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1FA8F8-B489-EAA8-C6E4-9FF7EB2D66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1F0E472-9112-74B7-7C18-1B90DDD339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99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88A00-3360-91CE-0EDB-E781F430E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F3D456-B692-C544-065D-41F46C5C01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356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E9438-C19F-5CFB-A1A7-07F52A81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9A72B6-20A6-1ACE-1FC8-7DCA9B33D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250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100E05-C127-A084-B4A0-C187A559A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5026C9-62F8-D86B-B0DE-B032959CA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CE16CA-C909-3B33-8607-12DA3FF9FF5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7A4BD52-0C59-9453-D951-31E54BCB80B9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4A1E3D0-4F9B-2077-6B31-AD79CBD264E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F85826F-234B-DB68-D2A7-CC6997B29C0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E9ACE7D-EEE9-D7B7-8A64-8D6A2588A0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518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F17A78-E58F-1ED0-739A-00CDE4936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F58829-EA6B-77D4-62E9-41D75749F7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6DFF5F-819B-94B7-3A6E-2BA0DF7FA7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611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A3C559-76F4-9185-96E6-65BFD3491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95535-B509-F82F-308C-F30772C92F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0DB142-B6DD-A6C0-A76D-893A2C3A86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69BECA-1595-02A4-64FE-9ECC8CD8D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D66D1A7-F838-159C-463C-7F9C5000A21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728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9D223-83AD-ED96-6706-AF8B22FA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5E18596-CE90-E3B8-2725-63D1FCB92A3E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D519EE-696D-252D-A3CE-3CEFB2427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6385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D81DCD-3042-79F4-9D47-6E6E62AA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70A6017-D12B-11A8-1387-3FCB9E72CE6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79D742-0AA2-6EF9-DED2-25A87B819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BB8A5BC-429D-882F-3834-6CE9A7470812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8885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Image de marque">
      <a:dk1>
        <a:srgbClr val="FFFFFF"/>
      </a:dk1>
      <a:lt1>
        <a:srgbClr val="FF73BE"/>
      </a:lt1>
      <a:dk2>
        <a:srgbClr val="002D5A"/>
      </a:dk2>
      <a:lt2>
        <a:srgbClr val="0078FF"/>
      </a:lt2>
      <a:accent1>
        <a:srgbClr val="FFB400"/>
      </a:accent1>
      <a:accent2>
        <a:srgbClr val="B2B2B2"/>
      </a:accent2>
      <a:accent3>
        <a:srgbClr val="FF4637"/>
      </a:accent3>
      <a:accent4>
        <a:srgbClr val="8237FF"/>
      </a:accent4>
      <a:accent5>
        <a:srgbClr val="007748"/>
      </a:accent5>
      <a:accent6>
        <a:srgbClr val="002CDE"/>
      </a:accent6>
      <a:hlink>
        <a:srgbClr val="E6D7FF"/>
      </a:hlink>
      <a:folHlink>
        <a:srgbClr val="FFF0CC"/>
      </a:folHlink>
    </a:clrScheme>
    <a:fontScheme name="Personnalisé 1">
      <a:majorFont>
        <a:latin typeface="Be Vietnam Pro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0</Words>
  <Application>Microsoft Office PowerPoint</Application>
  <PresentationFormat>Grand écran</PresentationFormat>
  <Paragraphs>0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Be Vietnam Pro</vt:lpstr>
      <vt:lpstr>Clash Grotesk 2 Bold</vt:lpstr>
      <vt:lpstr>Poppins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Valérie Desjardins-Galley</dc:creator>
  <cp:lastModifiedBy>Valérie Desjardins-Galley</cp:lastModifiedBy>
  <cp:revision>28</cp:revision>
  <dcterms:created xsi:type="dcterms:W3CDTF">2025-09-10T13:51:00Z</dcterms:created>
  <dcterms:modified xsi:type="dcterms:W3CDTF">2025-09-15T19:05:30Z</dcterms:modified>
</cp:coreProperties>
</file>